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6.png" ContentType="image/png"/>
  <Override PartName="/ppt/media/image55.png" ContentType="image/png"/>
  <Override PartName="/ppt/media/image29.png" ContentType="image/png"/>
  <Override PartName="/ppt/media/image50.png" ContentType="image/png"/>
  <Override PartName="/ppt/media/image5.jpeg" ContentType="image/jpeg"/>
  <Override PartName="/ppt/media/image34.png" ContentType="image/png"/>
  <Override PartName="/ppt/media/image4.png" ContentType="image/png"/>
  <Override PartName="/ppt/media/image16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15.png" ContentType="image/png"/>
  <Override PartName="/ppt/media/image26.png" ContentType="image/png"/>
  <Override PartName="/ppt/media/image14.png" ContentType="image/png"/>
  <Override PartName="/ppt/media/image2.png" ContentType="image/png"/>
  <Override PartName="/ppt/media/image32.png" ContentType="image/png"/>
  <Override PartName="/ppt/media/image25.png" ContentType="image/png"/>
  <Override PartName="/ppt/media/image11.jpeg" ContentType="image/jpeg"/>
  <Override PartName="/ppt/media/image24.png" ContentType="image/png"/>
  <Override PartName="/ppt/media/image22.wmf" ContentType="image/x-wmf"/>
  <Override PartName="/ppt/media/image28.png" ContentType="image/png"/>
  <Override PartName="/ppt/media/image59.png" ContentType="image/png"/>
  <Override PartName="/ppt/media/image60.png" ContentType="image/png"/>
  <Override PartName="/ppt/media/image58.png" ContentType="image/png"/>
  <Override PartName="/ppt/media/image10.png" ContentType="image/png"/>
  <Override PartName="/ppt/media/image21.png" ContentType="image/png"/>
  <Override PartName="/ppt/media/image1.jpeg" ContentType="image/jpeg"/>
  <Override PartName="/ppt/media/image20.png" ContentType="image/png"/>
  <Override PartName="/ppt/media/image57.png" ContentType="image/png"/>
  <Override PartName="/ppt/media/image17.png" ContentType="image/png"/>
  <Override PartName="/ppt/media/image18.png" ContentType="image/png"/>
  <Override PartName="/ppt/media/image6.png" ContentType="image/png"/>
  <Override PartName="/ppt/media/image36.png" ContentType="image/png"/>
  <Override PartName="/ppt/media/image19.png" ContentType="image/png"/>
  <Override PartName="/ppt/media/image7.png" ContentType="image/png"/>
  <Override PartName="/ppt/media/image37.png" ContentType="image/png"/>
  <Override PartName="/ppt/media/image12.png" ContentType="image/png"/>
  <Override PartName="/ppt/media/image49.png" ContentType="image/png"/>
  <Override PartName="/ppt/media/image8.png" ContentType="image/png"/>
  <Override PartName="/ppt/media/image38.png" ContentType="image/png"/>
  <Override PartName="/ppt/media/image23.wmf" ContentType="image/x-wmf"/>
  <Override PartName="/ppt/media/image51.jpeg" ContentType="image/jpeg"/>
  <Override PartName="/ppt/media/image13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jpeg" ContentType="image/jpeg"/>
  <Override PartName="/ppt/media/image48.png" ContentType="image/png"/>
  <Override PartName="/ppt/media/hdphoto1.wdp" ContentType="image/vnd.ms-photo"/>
  <Override PartName="/ppt/media/image31.png" ContentType="image/png"/>
  <Override PartName="/ppt/media/image52.png" ContentType="image/png"/>
  <Override PartName="/ppt/media/image53.png" ContentType="image/png"/>
  <Override PartName="/ppt/media/image54.png" ContentType="image/png"/>
  <Override PartName="/ppt/embeddings/oleObject1.docx" ContentType="application/vnd.openxmlformats-officedocument.wordprocessingml.document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7429500" cy="5632450"/>
  <p:notesSz cx="6735763" cy="98663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1800" spc="-1" strike="noStrike">
                <a:latin typeface="Calibri"/>
              </a:rPr>
              <a:t>Click to move the slide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37EAA988-9DF2-496E-A082-3C013441CBD0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ldImg"/>
          </p:nvPr>
        </p:nvSpPr>
        <p:spPr>
          <a:xfrm>
            <a:off x="1171440" y="1233360"/>
            <a:ext cx="4392360" cy="333036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73920" y="4747680"/>
            <a:ext cx="5387400" cy="3885120"/>
          </a:xfrm>
          <a:prstGeom prst="rect">
            <a:avLst/>
          </a:prstGeom>
          <a:noFill/>
          <a:ln w="0">
            <a:noFill/>
          </a:ln>
        </p:spPr>
        <p:txBody>
          <a:bodyPr lIns="116280" rIns="116280" tIns="57960" bIns="5796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7"/>
          </p:nvPr>
        </p:nvSpPr>
        <p:spPr>
          <a:xfrm>
            <a:off x="3816000" y="9370800"/>
            <a:ext cx="2917440" cy="495000"/>
          </a:xfrm>
          <a:prstGeom prst="rect">
            <a:avLst/>
          </a:prstGeom>
          <a:noFill/>
          <a:ln w="0">
            <a:noFill/>
          </a:ln>
        </p:spPr>
        <p:txBody>
          <a:bodyPr lIns="116280" rIns="116280" tIns="57960" bIns="57960" anchor="b">
            <a:noAutofit/>
          </a:bodyPr>
          <a:lstStyle>
            <a:lvl1pPr algn="r">
              <a:lnSpc>
                <a:spcPct val="100000"/>
              </a:lnSpc>
              <a:buNone/>
              <a:defRPr b="0" lang="sl-SI" sz="15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7612DB7-98A8-4068-A040-1E41849D7F94}" type="slidenum">
              <a:rPr b="0" lang="sl-SI" sz="1500" spc="-1" strike="noStrike">
                <a:latin typeface="Times New Roman"/>
              </a:rPr>
              <a:t>&lt;number&gt;</a:t>
            </a:fld>
            <a:endParaRPr b="0" lang="en-US" sz="15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1171440" y="1233360"/>
            <a:ext cx="4392360" cy="333036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73920" y="4747680"/>
            <a:ext cx="5387400" cy="3885120"/>
          </a:xfrm>
          <a:prstGeom prst="rect">
            <a:avLst/>
          </a:prstGeom>
          <a:noFill/>
          <a:ln w="0">
            <a:noFill/>
          </a:ln>
        </p:spPr>
        <p:txBody>
          <a:bodyPr lIns="116280" rIns="116280" tIns="57960" bIns="57960"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8"/>
          </p:nvPr>
        </p:nvSpPr>
        <p:spPr>
          <a:xfrm>
            <a:off x="3816000" y="9370800"/>
            <a:ext cx="2917440" cy="495000"/>
          </a:xfrm>
          <a:prstGeom prst="rect">
            <a:avLst/>
          </a:prstGeom>
          <a:noFill/>
          <a:ln w="0">
            <a:noFill/>
          </a:ln>
        </p:spPr>
        <p:txBody>
          <a:bodyPr lIns="116280" rIns="116280" tIns="57960" bIns="57960" anchor="b">
            <a:noAutofit/>
          </a:bodyPr>
          <a:lstStyle>
            <a:lvl1pPr algn="r">
              <a:lnSpc>
                <a:spcPct val="100000"/>
              </a:lnSpc>
              <a:buNone/>
              <a:defRPr b="0" lang="sl-SI" sz="15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7CA1209-5005-4875-A5C4-01FFCDC7D14A}" type="slidenum">
              <a:rPr b="0" lang="sl-SI" sz="1500" spc="-1" strike="noStrike">
                <a:latin typeface="Times New Roman"/>
              </a:rPr>
              <a:t>&lt;number&gt;</a:t>
            </a:fld>
            <a:endParaRPr b="0" lang="en-US" sz="15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81CB37-E1C2-41BB-88C1-54B4CD4A3C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1160" y="1317960"/>
            <a:ext cx="66862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71160" y="3024000"/>
            <a:ext cx="66862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2ED175-0C92-45D5-9C71-35E736FB7E8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71160" y="131796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797280" y="131796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71160" y="302400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797280" y="302400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E0E0BA-AC0E-41B7-BD6C-4EBA23301B5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71160" y="1317960"/>
            <a:ext cx="215280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631960" y="1317960"/>
            <a:ext cx="215280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892760" y="1317960"/>
            <a:ext cx="215280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71160" y="3024000"/>
            <a:ext cx="215280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631960" y="3024000"/>
            <a:ext cx="215280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892760" y="3024000"/>
            <a:ext cx="215280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54C5B0-B1D9-41BE-89F1-1F75FDD5391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1160" y="1317960"/>
            <a:ext cx="6686280" cy="32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6C9516-5896-45FB-B6E0-C6A708A424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71160" y="1317960"/>
            <a:ext cx="6686280" cy="32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2FA8FA-80AC-41B4-8B8D-2FA55F32B0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71160" y="1317960"/>
            <a:ext cx="3262680" cy="32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797280" y="1317960"/>
            <a:ext cx="3262680" cy="32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E7ECC7-B907-462C-AA59-664A68CC7C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60D878-D94E-480F-AEA7-CB93C23AA9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1160" y="224640"/>
            <a:ext cx="6686280" cy="43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A65C8D-BAB3-43A7-87F9-F6311E54CC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71160" y="131796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797280" y="1317960"/>
            <a:ext cx="3262680" cy="32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71160" y="302400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F1E2D7-4811-4778-BA27-395E275B583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71160" y="1317960"/>
            <a:ext cx="3262680" cy="32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797280" y="131796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797280" y="302400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29ECE6-C13B-4269-A939-E99F655301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71160" y="131796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797280" y="1317960"/>
            <a:ext cx="32626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71160" y="3024000"/>
            <a:ext cx="6686280" cy="1557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36635A-E73F-4CA5-A856-17289F8AC94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2526120" y="5238000"/>
            <a:ext cx="2377080" cy="28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2"/>
          </p:nvPr>
        </p:nvSpPr>
        <p:spPr>
          <a:xfrm>
            <a:off x="371520" y="5238000"/>
            <a:ext cx="1708560" cy="28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5349240" y="5238000"/>
            <a:ext cx="1708560" cy="28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22008B4-8D73-45EE-B23B-99520C4D086B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71160" y="224640"/>
            <a:ext cx="6686280" cy="93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1800" spc="-1" strike="noStrike">
                <a:latin typeface="Calibri"/>
              </a:rPr>
              <a:t>Click to edit the title text format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1160" y="1317960"/>
            <a:ext cx="6686280" cy="32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Click to edit the outline text format</a:t>
            </a:r>
            <a:endParaRPr b="0" lang="en-US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Second Outline Level</a:t>
            </a:r>
            <a:endParaRPr b="0" lang="en-US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Calibri"/>
              </a:rPr>
              <a:t>Third Outline Level</a:t>
            </a:r>
            <a:endParaRPr b="0" lang="en-US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Calibri"/>
              </a:rPr>
              <a:t>Fourth Outline Level</a:t>
            </a:r>
            <a:endParaRPr b="0" lang="en-US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Fifth Outline Level</a:t>
            </a:r>
            <a:endParaRPr b="0" lang="en-US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Sixth Outline Level</a:t>
            </a:r>
            <a:endParaRPr b="0" lang="en-US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Calibri"/>
              </a:rPr>
              <a:t>Seventh Outline Level</a:t>
            </a:r>
            <a:endParaRPr b="0" lang="en-US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jpe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microsoft.com/office/2007/relationships/hdphoto" Target="../media/hdphoto1.wdp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package" Target="../embeddings/oleObject1.docx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8"/>
          <p:cNvSpPr/>
          <p:nvPr/>
        </p:nvSpPr>
        <p:spPr>
          <a:xfrm>
            <a:off x="2183760" y="133740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48" name="Picture 2" descr="https://europa.eu/european-union/sites/europaeu/files/docs/body/flag_yellow_low.jpg"/>
          <p:cNvPicPr/>
          <p:nvPr/>
        </p:nvPicPr>
        <p:blipFill>
          <a:blip r:embed="rId1"/>
          <a:stretch/>
        </p:blipFill>
        <p:spPr>
          <a:xfrm>
            <a:off x="4019400" y="234360"/>
            <a:ext cx="679680" cy="432000"/>
          </a:xfrm>
          <a:prstGeom prst="rect">
            <a:avLst/>
          </a:prstGeom>
          <a:ln w="0">
            <a:noFill/>
          </a:ln>
        </p:spPr>
      </p:pic>
      <p:pic>
        <p:nvPicPr>
          <p:cNvPr id="49" name="Slika 20" descr=""/>
          <p:cNvPicPr/>
          <p:nvPr/>
        </p:nvPicPr>
        <p:blipFill>
          <a:blip r:embed="rId2"/>
          <a:stretch/>
        </p:blipFill>
        <p:spPr>
          <a:xfrm>
            <a:off x="35280" y="366120"/>
            <a:ext cx="1621800" cy="241920"/>
          </a:xfrm>
          <a:prstGeom prst="rect">
            <a:avLst/>
          </a:prstGeom>
          <a:ln w="0">
            <a:noFill/>
          </a:ln>
        </p:spPr>
      </p:pic>
      <p:pic>
        <p:nvPicPr>
          <p:cNvPr id="50" name="Slika 22" descr=""/>
          <p:cNvPicPr/>
          <p:nvPr/>
        </p:nvPicPr>
        <p:blipFill>
          <a:blip r:embed="rId3"/>
          <a:srcRect l="17531" t="13469" r="16177" b="20239"/>
          <a:stretch/>
        </p:blipFill>
        <p:spPr>
          <a:xfrm>
            <a:off x="4781520" y="20880"/>
            <a:ext cx="750600" cy="750600"/>
          </a:xfrm>
          <a:prstGeom prst="rect">
            <a:avLst/>
          </a:prstGeom>
          <a:ln w="0">
            <a:noFill/>
          </a:ln>
        </p:spPr>
      </p:pic>
      <p:pic>
        <p:nvPicPr>
          <p:cNvPr id="51" name="Slika 23" descr=""/>
          <p:cNvPicPr/>
          <p:nvPr/>
        </p:nvPicPr>
        <p:blipFill>
          <a:blip r:embed="rId4"/>
          <a:stretch/>
        </p:blipFill>
        <p:spPr>
          <a:xfrm>
            <a:off x="1612440" y="168120"/>
            <a:ext cx="1187640" cy="4352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3" descr="Logo-DRS_small_RRA"/>
          <p:cNvPicPr/>
          <p:nvPr/>
        </p:nvPicPr>
        <p:blipFill>
          <a:blip r:embed="rId5"/>
          <a:stretch/>
        </p:blipFill>
        <p:spPr>
          <a:xfrm>
            <a:off x="2800440" y="152280"/>
            <a:ext cx="1187640" cy="487440"/>
          </a:xfrm>
          <a:prstGeom prst="rect">
            <a:avLst/>
          </a:prstGeom>
          <a:ln w="0">
            <a:noFill/>
          </a:ln>
        </p:spPr>
      </p:pic>
      <p:grpSp>
        <p:nvGrpSpPr>
          <p:cNvPr id="53" name="object 11"/>
          <p:cNvGrpSpPr/>
          <p:nvPr/>
        </p:nvGrpSpPr>
        <p:grpSpPr>
          <a:xfrm>
            <a:off x="5619600" y="331560"/>
            <a:ext cx="511560" cy="307800"/>
            <a:chOff x="5619600" y="331560"/>
            <a:chExt cx="511560" cy="307800"/>
          </a:xfrm>
        </p:grpSpPr>
        <p:sp>
          <p:nvSpPr>
            <p:cNvPr id="54" name="object 12"/>
            <p:cNvSpPr/>
            <p:nvPr/>
          </p:nvSpPr>
          <p:spPr>
            <a:xfrm>
              <a:off x="5619600" y="331560"/>
              <a:ext cx="511560" cy="204840"/>
            </a:xfrm>
            <a:custGeom>
              <a:avLst/>
              <a:gdLst/>
              <a:ahLst/>
              <a:rect l="l" t="t" r="r" b="b"/>
              <a:pathLst>
                <a:path w="511810" h="205104">
                  <a:moveTo>
                    <a:pt x="511257" y="0"/>
                  </a:moveTo>
                  <a:lnTo>
                    <a:pt x="0" y="0"/>
                  </a:lnTo>
                  <a:lnTo>
                    <a:pt x="0" y="204505"/>
                  </a:lnTo>
                  <a:lnTo>
                    <a:pt x="511257" y="204505"/>
                  </a:lnTo>
                  <a:lnTo>
                    <a:pt x="511257" y="0"/>
                  </a:lnTo>
                  <a:close/>
                </a:path>
              </a:pathLst>
            </a:custGeom>
            <a:solidFill>
              <a:srgbClr val="5a919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object 13"/>
            <p:cNvSpPr/>
            <p:nvPr/>
          </p:nvSpPr>
          <p:spPr>
            <a:xfrm>
              <a:off x="5653800" y="362160"/>
              <a:ext cx="443520" cy="151920"/>
            </a:xfrm>
            <a:custGeom>
              <a:avLst/>
              <a:gdLst/>
              <a:ahLst/>
              <a:rect l="l" t="t" r="r" b="b"/>
              <a:pathLst>
                <a:path w="443864" h="152400">
                  <a:moveTo>
                    <a:pt x="126632" y="132303"/>
                  </a:moveTo>
                  <a:lnTo>
                    <a:pt x="24569" y="132303"/>
                  </a:lnTo>
                  <a:lnTo>
                    <a:pt x="31358" y="132783"/>
                  </a:lnTo>
                  <a:lnTo>
                    <a:pt x="38043" y="134406"/>
                  </a:lnTo>
                  <a:lnTo>
                    <a:pt x="44292" y="137182"/>
                  </a:lnTo>
                  <a:lnTo>
                    <a:pt x="49768" y="141123"/>
                  </a:lnTo>
                  <a:lnTo>
                    <a:pt x="55301" y="145454"/>
                  </a:lnTo>
                  <a:lnTo>
                    <a:pt x="61424" y="148840"/>
                  </a:lnTo>
                  <a:lnTo>
                    <a:pt x="68019" y="151045"/>
                  </a:lnTo>
                  <a:lnTo>
                    <a:pt x="74969" y="151833"/>
                  </a:lnTo>
                  <a:lnTo>
                    <a:pt x="81790" y="151154"/>
                  </a:lnTo>
                  <a:lnTo>
                    <a:pt x="88628" y="149234"/>
                  </a:lnTo>
                  <a:lnTo>
                    <a:pt x="95095" y="146251"/>
                  </a:lnTo>
                  <a:lnTo>
                    <a:pt x="100802" y="142383"/>
                  </a:lnTo>
                  <a:lnTo>
                    <a:pt x="106607" y="138316"/>
                  </a:lnTo>
                  <a:lnTo>
                    <a:pt x="112913" y="135217"/>
                  </a:lnTo>
                  <a:lnTo>
                    <a:pt x="119621" y="133181"/>
                  </a:lnTo>
                  <a:lnTo>
                    <a:pt x="126632" y="132303"/>
                  </a:lnTo>
                  <a:close/>
                </a:path>
                <a:path w="443864" h="152400">
                  <a:moveTo>
                    <a:pt x="250072" y="132303"/>
                  </a:moveTo>
                  <a:lnTo>
                    <a:pt x="126632" y="132303"/>
                  </a:lnTo>
                  <a:lnTo>
                    <a:pt x="132993" y="132660"/>
                  </a:lnTo>
                  <a:lnTo>
                    <a:pt x="139269" y="134230"/>
                  </a:lnTo>
                  <a:lnTo>
                    <a:pt x="145369" y="137042"/>
                  </a:lnTo>
                  <a:lnTo>
                    <a:pt x="151202" y="141123"/>
                  </a:lnTo>
                  <a:lnTo>
                    <a:pt x="157341" y="145567"/>
                  </a:lnTo>
                  <a:lnTo>
                    <a:pt x="163921" y="148940"/>
                  </a:lnTo>
                  <a:lnTo>
                    <a:pt x="170915" y="151083"/>
                  </a:lnTo>
                  <a:lnTo>
                    <a:pt x="178292" y="151833"/>
                  </a:lnTo>
                  <a:lnTo>
                    <a:pt x="212959" y="147886"/>
                  </a:lnTo>
                  <a:lnTo>
                    <a:pt x="243070" y="136792"/>
                  </a:lnTo>
                  <a:lnTo>
                    <a:pt x="250072" y="132303"/>
                  </a:lnTo>
                  <a:close/>
                </a:path>
                <a:path w="443864" h="152400">
                  <a:moveTo>
                    <a:pt x="342726" y="126632"/>
                  </a:moveTo>
                  <a:lnTo>
                    <a:pt x="292326" y="126632"/>
                  </a:lnTo>
                  <a:lnTo>
                    <a:pt x="292326" y="151833"/>
                  </a:lnTo>
                  <a:lnTo>
                    <a:pt x="342726" y="151833"/>
                  </a:lnTo>
                  <a:lnTo>
                    <a:pt x="342726" y="126632"/>
                  </a:lnTo>
                  <a:close/>
                </a:path>
                <a:path w="443864" h="152400">
                  <a:moveTo>
                    <a:pt x="24569" y="107102"/>
                  </a:moveTo>
                  <a:lnTo>
                    <a:pt x="17705" y="107851"/>
                  </a:lnTo>
                  <a:lnTo>
                    <a:pt x="11061" y="109975"/>
                  </a:lnTo>
                  <a:lnTo>
                    <a:pt x="4974" y="113200"/>
                  </a:lnTo>
                  <a:lnTo>
                    <a:pt x="0" y="117182"/>
                  </a:lnTo>
                  <a:lnTo>
                    <a:pt x="0" y="141753"/>
                  </a:lnTo>
                  <a:lnTo>
                    <a:pt x="5517" y="138165"/>
                  </a:lnTo>
                  <a:lnTo>
                    <a:pt x="11563" y="135178"/>
                  </a:lnTo>
                  <a:lnTo>
                    <a:pt x="17970" y="133116"/>
                  </a:lnTo>
                  <a:lnTo>
                    <a:pt x="24569" y="132303"/>
                  </a:lnTo>
                  <a:lnTo>
                    <a:pt x="250072" y="132303"/>
                  </a:lnTo>
                  <a:lnTo>
                    <a:pt x="259900" y="126003"/>
                  </a:lnTo>
                  <a:lnTo>
                    <a:pt x="65519" y="126003"/>
                  </a:lnTo>
                  <a:lnTo>
                    <a:pt x="58607" y="123206"/>
                  </a:lnTo>
                  <a:lnTo>
                    <a:pt x="51659" y="117561"/>
                  </a:lnTo>
                  <a:lnTo>
                    <a:pt x="44550" y="112488"/>
                  </a:lnTo>
                  <a:lnTo>
                    <a:pt x="38005" y="109304"/>
                  </a:lnTo>
                  <a:lnTo>
                    <a:pt x="31514" y="107634"/>
                  </a:lnTo>
                  <a:lnTo>
                    <a:pt x="24569" y="107102"/>
                  </a:lnTo>
                  <a:close/>
                </a:path>
                <a:path w="443864" h="152400">
                  <a:moveTo>
                    <a:pt x="367926" y="101433"/>
                  </a:moveTo>
                  <a:lnTo>
                    <a:pt x="317526" y="101433"/>
                  </a:lnTo>
                  <a:lnTo>
                    <a:pt x="317526" y="126632"/>
                  </a:lnTo>
                  <a:lnTo>
                    <a:pt x="367926" y="126632"/>
                  </a:lnTo>
                  <a:lnTo>
                    <a:pt x="367926" y="101433"/>
                  </a:lnTo>
                  <a:close/>
                </a:path>
                <a:path w="443864" h="152400">
                  <a:moveTo>
                    <a:pt x="126632" y="107102"/>
                  </a:moveTo>
                  <a:lnTo>
                    <a:pt x="96058" y="120152"/>
                  </a:lnTo>
                  <a:lnTo>
                    <a:pt x="89939" y="123481"/>
                  </a:lnTo>
                  <a:lnTo>
                    <a:pt x="83108" y="125392"/>
                  </a:lnTo>
                  <a:lnTo>
                    <a:pt x="74969" y="126003"/>
                  </a:lnTo>
                  <a:lnTo>
                    <a:pt x="178922" y="126003"/>
                  </a:lnTo>
                  <a:lnTo>
                    <a:pt x="171037" y="125598"/>
                  </a:lnTo>
                  <a:lnTo>
                    <a:pt x="164700" y="124190"/>
                  </a:lnTo>
                  <a:lnTo>
                    <a:pt x="158953" y="121483"/>
                  </a:lnTo>
                  <a:lnTo>
                    <a:pt x="147094" y="113127"/>
                  </a:lnTo>
                  <a:lnTo>
                    <a:pt x="140946" y="109938"/>
                  </a:lnTo>
                  <a:lnTo>
                    <a:pt x="134193" y="107851"/>
                  </a:lnTo>
                  <a:lnTo>
                    <a:pt x="126632" y="107102"/>
                  </a:lnTo>
                  <a:close/>
                </a:path>
                <a:path w="443864" h="152400">
                  <a:moveTo>
                    <a:pt x="354067" y="0"/>
                  </a:moveTo>
                  <a:lnTo>
                    <a:pt x="274179" y="81777"/>
                  </a:lnTo>
                  <a:lnTo>
                    <a:pt x="226093" y="115967"/>
                  </a:lnTo>
                  <a:lnTo>
                    <a:pt x="178922" y="126003"/>
                  </a:lnTo>
                  <a:lnTo>
                    <a:pt x="259900" y="126003"/>
                  </a:lnTo>
                  <a:lnTo>
                    <a:pt x="269772" y="119673"/>
                  </a:lnTo>
                  <a:lnTo>
                    <a:pt x="294213" y="97652"/>
                  </a:lnTo>
                  <a:lnTo>
                    <a:pt x="367926" y="22679"/>
                  </a:lnTo>
                  <a:lnTo>
                    <a:pt x="354067" y="0"/>
                  </a:lnTo>
                  <a:close/>
                </a:path>
                <a:path w="443864" h="152400">
                  <a:moveTo>
                    <a:pt x="126632" y="88204"/>
                  </a:moveTo>
                  <a:lnTo>
                    <a:pt x="24569" y="88204"/>
                  </a:lnTo>
                  <a:lnTo>
                    <a:pt x="31702" y="88932"/>
                  </a:lnTo>
                  <a:lnTo>
                    <a:pt x="38718" y="90903"/>
                  </a:lnTo>
                  <a:lnTo>
                    <a:pt x="45275" y="94045"/>
                  </a:lnTo>
                  <a:lnTo>
                    <a:pt x="51029" y="98284"/>
                  </a:lnTo>
                  <a:lnTo>
                    <a:pt x="56498" y="102384"/>
                  </a:lnTo>
                  <a:lnTo>
                    <a:pt x="62410" y="105285"/>
                  </a:lnTo>
                  <a:lnTo>
                    <a:pt x="68617" y="107046"/>
                  </a:lnTo>
                  <a:lnTo>
                    <a:pt x="74969" y="107730"/>
                  </a:lnTo>
                  <a:lnTo>
                    <a:pt x="81336" y="107298"/>
                  </a:lnTo>
                  <a:lnTo>
                    <a:pt x="87667" y="105729"/>
                  </a:lnTo>
                  <a:lnTo>
                    <a:pt x="93634" y="103114"/>
                  </a:lnTo>
                  <a:lnTo>
                    <a:pt x="98908" y="99543"/>
                  </a:lnTo>
                  <a:lnTo>
                    <a:pt x="104923" y="95114"/>
                  </a:lnTo>
                  <a:lnTo>
                    <a:pt x="111588" y="91511"/>
                  </a:lnTo>
                  <a:lnTo>
                    <a:pt x="118844" y="89089"/>
                  </a:lnTo>
                  <a:lnTo>
                    <a:pt x="126632" y="88204"/>
                  </a:lnTo>
                  <a:close/>
                </a:path>
                <a:path w="443864" h="152400">
                  <a:moveTo>
                    <a:pt x="237538" y="88204"/>
                  </a:moveTo>
                  <a:lnTo>
                    <a:pt x="126632" y="88204"/>
                  </a:lnTo>
                  <a:lnTo>
                    <a:pt x="133654" y="88932"/>
                  </a:lnTo>
                  <a:lnTo>
                    <a:pt x="140423" y="90940"/>
                  </a:lnTo>
                  <a:lnTo>
                    <a:pt x="146812" y="94117"/>
                  </a:lnTo>
                  <a:lnTo>
                    <a:pt x="152463" y="98284"/>
                  </a:lnTo>
                  <a:lnTo>
                    <a:pt x="157001" y="101786"/>
                  </a:lnTo>
                  <a:lnTo>
                    <a:pt x="162306" y="104581"/>
                  </a:lnTo>
                  <a:lnTo>
                    <a:pt x="168675" y="106433"/>
                  </a:lnTo>
                  <a:lnTo>
                    <a:pt x="176402" y="107102"/>
                  </a:lnTo>
                  <a:lnTo>
                    <a:pt x="195734" y="105604"/>
                  </a:lnTo>
                  <a:lnTo>
                    <a:pt x="215931" y="100008"/>
                  </a:lnTo>
                  <a:lnTo>
                    <a:pt x="236996" y="88667"/>
                  </a:lnTo>
                  <a:lnTo>
                    <a:pt x="237538" y="88204"/>
                  </a:lnTo>
                  <a:close/>
                </a:path>
                <a:path w="443864" h="152400">
                  <a:moveTo>
                    <a:pt x="393125" y="76233"/>
                  </a:moveTo>
                  <a:lnTo>
                    <a:pt x="342726" y="76233"/>
                  </a:lnTo>
                  <a:lnTo>
                    <a:pt x="342726" y="101433"/>
                  </a:lnTo>
                  <a:lnTo>
                    <a:pt x="393125" y="101433"/>
                  </a:lnTo>
                  <a:lnTo>
                    <a:pt x="393125" y="76233"/>
                  </a:lnTo>
                  <a:close/>
                </a:path>
                <a:path w="443864" h="152400">
                  <a:moveTo>
                    <a:pt x="24569" y="63003"/>
                  </a:moveTo>
                  <a:lnTo>
                    <a:pt x="18147" y="63558"/>
                  </a:lnTo>
                  <a:lnTo>
                    <a:pt x="12036" y="65403"/>
                  </a:lnTo>
                  <a:lnTo>
                    <a:pt x="6048" y="68567"/>
                  </a:lnTo>
                  <a:lnTo>
                    <a:pt x="0" y="73079"/>
                  </a:lnTo>
                  <a:lnTo>
                    <a:pt x="0" y="97652"/>
                  </a:lnTo>
                  <a:lnTo>
                    <a:pt x="5794" y="93767"/>
                  </a:lnTo>
                  <a:lnTo>
                    <a:pt x="11829" y="90760"/>
                  </a:lnTo>
                  <a:lnTo>
                    <a:pt x="18092" y="88836"/>
                  </a:lnTo>
                  <a:lnTo>
                    <a:pt x="24569" y="88204"/>
                  </a:lnTo>
                  <a:lnTo>
                    <a:pt x="237538" y="88204"/>
                  </a:lnTo>
                  <a:lnTo>
                    <a:pt x="244914" y="81903"/>
                  </a:lnTo>
                  <a:lnTo>
                    <a:pt x="66934" y="81903"/>
                  </a:lnTo>
                  <a:lnTo>
                    <a:pt x="59218" y="80013"/>
                  </a:lnTo>
                  <a:lnTo>
                    <a:pt x="52289" y="73709"/>
                  </a:lnTo>
                  <a:lnTo>
                    <a:pt x="46259" y="69241"/>
                  </a:lnTo>
                  <a:lnTo>
                    <a:pt x="39395" y="65900"/>
                  </a:lnTo>
                  <a:lnTo>
                    <a:pt x="32049" y="63787"/>
                  </a:lnTo>
                  <a:lnTo>
                    <a:pt x="24569" y="63003"/>
                  </a:lnTo>
                  <a:close/>
                </a:path>
                <a:path w="443864" h="152400">
                  <a:moveTo>
                    <a:pt x="126632" y="63003"/>
                  </a:moveTo>
                  <a:lnTo>
                    <a:pt x="119385" y="63746"/>
                  </a:lnTo>
                  <a:lnTo>
                    <a:pt x="112343" y="65900"/>
                  </a:lnTo>
                  <a:lnTo>
                    <a:pt x="105746" y="69246"/>
                  </a:lnTo>
                  <a:lnTo>
                    <a:pt x="99542" y="73709"/>
                  </a:lnTo>
                  <a:lnTo>
                    <a:pt x="93841" y="77649"/>
                  </a:lnTo>
                  <a:lnTo>
                    <a:pt x="87963" y="80170"/>
                  </a:lnTo>
                  <a:lnTo>
                    <a:pt x="81732" y="81509"/>
                  </a:lnTo>
                  <a:lnTo>
                    <a:pt x="74969" y="81903"/>
                  </a:lnTo>
                  <a:lnTo>
                    <a:pt x="176402" y="81903"/>
                  </a:lnTo>
                  <a:lnTo>
                    <a:pt x="169461" y="81223"/>
                  </a:lnTo>
                  <a:lnTo>
                    <a:pt x="162935" y="79303"/>
                  </a:lnTo>
                  <a:lnTo>
                    <a:pt x="157000" y="76319"/>
                  </a:lnTo>
                  <a:lnTo>
                    <a:pt x="146169" y="68156"/>
                  </a:lnTo>
                  <a:lnTo>
                    <a:pt x="140193" y="65222"/>
                  </a:lnTo>
                  <a:lnTo>
                    <a:pt x="133738" y="63540"/>
                  </a:lnTo>
                  <a:lnTo>
                    <a:pt x="126632" y="63003"/>
                  </a:lnTo>
                  <a:close/>
                </a:path>
                <a:path w="443864" h="152400">
                  <a:moveTo>
                    <a:pt x="292323" y="0"/>
                  </a:moveTo>
                  <a:lnTo>
                    <a:pt x="262570" y="30572"/>
                  </a:lnTo>
                  <a:lnTo>
                    <a:pt x="231843" y="61109"/>
                  </a:lnTo>
                  <a:lnTo>
                    <a:pt x="191105" y="80604"/>
                  </a:lnTo>
                  <a:lnTo>
                    <a:pt x="176402" y="81903"/>
                  </a:lnTo>
                  <a:lnTo>
                    <a:pt x="244914" y="81903"/>
                  </a:lnTo>
                  <a:lnTo>
                    <a:pt x="258932" y="69930"/>
                  </a:lnTo>
                  <a:lnTo>
                    <a:pt x="304926" y="22679"/>
                  </a:lnTo>
                  <a:lnTo>
                    <a:pt x="292323" y="0"/>
                  </a:lnTo>
                  <a:close/>
                </a:path>
                <a:path w="443864" h="152400">
                  <a:moveTo>
                    <a:pt x="418326" y="51029"/>
                  </a:moveTo>
                  <a:lnTo>
                    <a:pt x="367926" y="51029"/>
                  </a:lnTo>
                  <a:lnTo>
                    <a:pt x="367926" y="76233"/>
                  </a:lnTo>
                  <a:lnTo>
                    <a:pt x="418326" y="76233"/>
                  </a:lnTo>
                  <a:lnTo>
                    <a:pt x="418326" y="51029"/>
                  </a:lnTo>
                  <a:close/>
                </a:path>
                <a:path w="443864" h="152400">
                  <a:moveTo>
                    <a:pt x="120677" y="44099"/>
                  </a:moveTo>
                  <a:lnTo>
                    <a:pt x="24569" y="44099"/>
                  </a:lnTo>
                  <a:lnTo>
                    <a:pt x="31405" y="44544"/>
                  </a:lnTo>
                  <a:lnTo>
                    <a:pt x="38171" y="46105"/>
                  </a:lnTo>
                  <a:lnTo>
                    <a:pt x="44435" y="48868"/>
                  </a:lnTo>
                  <a:lnTo>
                    <a:pt x="49768" y="52919"/>
                  </a:lnTo>
                  <a:lnTo>
                    <a:pt x="54988" y="57193"/>
                  </a:lnTo>
                  <a:lnTo>
                    <a:pt x="60988" y="60360"/>
                  </a:lnTo>
                  <a:lnTo>
                    <a:pt x="67679" y="62327"/>
                  </a:lnTo>
                  <a:lnTo>
                    <a:pt x="74969" y="63003"/>
                  </a:lnTo>
                  <a:lnTo>
                    <a:pt x="82657" y="62402"/>
                  </a:lnTo>
                  <a:lnTo>
                    <a:pt x="89697" y="60560"/>
                  </a:lnTo>
                  <a:lnTo>
                    <a:pt x="96145" y="57418"/>
                  </a:lnTo>
                  <a:lnTo>
                    <a:pt x="102059" y="52919"/>
                  </a:lnTo>
                  <a:lnTo>
                    <a:pt x="107560" y="48846"/>
                  </a:lnTo>
                  <a:lnTo>
                    <a:pt x="113757" y="45916"/>
                  </a:lnTo>
                  <a:lnTo>
                    <a:pt x="120407" y="44125"/>
                  </a:lnTo>
                  <a:lnTo>
                    <a:pt x="120677" y="44099"/>
                  </a:lnTo>
                  <a:close/>
                </a:path>
                <a:path w="443864" h="152400">
                  <a:moveTo>
                    <a:pt x="223126" y="43365"/>
                  </a:moveTo>
                  <a:lnTo>
                    <a:pt x="135568" y="43365"/>
                  </a:lnTo>
                  <a:lnTo>
                    <a:pt x="143643" y="46620"/>
                  </a:lnTo>
                  <a:lnTo>
                    <a:pt x="150572" y="52289"/>
                  </a:lnTo>
                  <a:lnTo>
                    <a:pt x="156291" y="56557"/>
                  </a:lnTo>
                  <a:lnTo>
                    <a:pt x="162446" y="59952"/>
                  </a:lnTo>
                  <a:lnTo>
                    <a:pt x="169436" y="62194"/>
                  </a:lnTo>
                  <a:lnTo>
                    <a:pt x="177662" y="63003"/>
                  </a:lnTo>
                  <a:lnTo>
                    <a:pt x="189369" y="61929"/>
                  </a:lnTo>
                  <a:lnTo>
                    <a:pt x="200773" y="58670"/>
                  </a:lnTo>
                  <a:lnTo>
                    <a:pt x="211489" y="53166"/>
                  </a:lnTo>
                  <a:lnTo>
                    <a:pt x="221132" y="45359"/>
                  </a:lnTo>
                  <a:lnTo>
                    <a:pt x="223126" y="43365"/>
                  </a:lnTo>
                  <a:close/>
                </a:path>
                <a:path w="443864" h="152400">
                  <a:moveTo>
                    <a:pt x="24569" y="18900"/>
                  </a:moveTo>
                  <a:lnTo>
                    <a:pt x="17970" y="19667"/>
                  </a:lnTo>
                  <a:lnTo>
                    <a:pt x="11563" y="21734"/>
                  </a:lnTo>
                  <a:lnTo>
                    <a:pt x="5517" y="24747"/>
                  </a:lnTo>
                  <a:lnTo>
                    <a:pt x="0" y="28350"/>
                  </a:lnTo>
                  <a:lnTo>
                    <a:pt x="0" y="53549"/>
                  </a:lnTo>
                  <a:lnTo>
                    <a:pt x="6048" y="49165"/>
                  </a:lnTo>
                  <a:lnTo>
                    <a:pt x="12036" y="46268"/>
                  </a:lnTo>
                  <a:lnTo>
                    <a:pt x="18147" y="44648"/>
                  </a:lnTo>
                  <a:lnTo>
                    <a:pt x="24569" y="44099"/>
                  </a:lnTo>
                  <a:lnTo>
                    <a:pt x="120677" y="44099"/>
                  </a:lnTo>
                  <a:lnTo>
                    <a:pt x="127262" y="43469"/>
                  </a:lnTo>
                  <a:lnTo>
                    <a:pt x="135568" y="43365"/>
                  </a:lnTo>
                  <a:lnTo>
                    <a:pt x="223126" y="43365"/>
                  </a:lnTo>
                  <a:lnTo>
                    <a:pt x="228690" y="37802"/>
                  </a:lnTo>
                  <a:lnTo>
                    <a:pt x="74969" y="37802"/>
                  </a:lnTo>
                  <a:lnTo>
                    <a:pt x="68403" y="37211"/>
                  </a:lnTo>
                  <a:lnTo>
                    <a:pt x="61993" y="35438"/>
                  </a:lnTo>
                  <a:lnTo>
                    <a:pt x="55928" y="32484"/>
                  </a:lnTo>
                  <a:lnTo>
                    <a:pt x="50399" y="28350"/>
                  </a:lnTo>
                  <a:lnTo>
                    <a:pt x="44777" y="24250"/>
                  </a:lnTo>
                  <a:lnTo>
                    <a:pt x="38384" y="21293"/>
                  </a:lnTo>
                  <a:lnTo>
                    <a:pt x="31541" y="19502"/>
                  </a:lnTo>
                  <a:lnTo>
                    <a:pt x="24569" y="18900"/>
                  </a:lnTo>
                  <a:close/>
                </a:path>
                <a:path w="443864" h="152400">
                  <a:moveTo>
                    <a:pt x="443529" y="25829"/>
                  </a:moveTo>
                  <a:lnTo>
                    <a:pt x="393125" y="25829"/>
                  </a:lnTo>
                  <a:lnTo>
                    <a:pt x="393125" y="51029"/>
                  </a:lnTo>
                  <a:lnTo>
                    <a:pt x="443529" y="51029"/>
                  </a:lnTo>
                  <a:lnTo>
                    <a:pt x="443529" y="25829"/>
                  </a:lnTo>
                  <a:close/>
                </a:path>
                <a:path w="443864" h="152400">
                  <a:moveTo>
                    <a:pt x="126632" y="18647"/>
                  </a:moveTo>
                  <a:lnTo>
                    <a:pt x="119356" y="19507"/>
                  </a:lnTo>
                  <a:lnTo>
                    <a:pt x="112692" y="21559"/>
                  </a:lnTo>
                  <a:lnTo>
                    <a:pt x="106697" y="24580"/>
                  </a:lnTo>
                  <a:lnTo>
                    <a:pt x="95613" y="32484"/>
                  </a:lnTo>
                  <a:lnTo>
                    <a:pt x="89382" y="35438"/>
                  </a:lnTo>
                  <a:lnTo>
                    <a:pt x="82559" y="37211"/>
                  </a:lnTo>
                  <a:lnTo>
                    <a:pt x="74969" y="37802"/>
                  </a:lnTo>
                  <a:lnTo>
                    <a:pt x="177032" y="37802"/>
                  </a:lnTo>
                  <a:lnTo>
                    <a:pt x="170278" y="37388"/>
                  </a:lnTo>
                  <a:lnTo>
                    <a:pt x="164007" y="35911"/>
                  </a:lnTo>
                  <a:lnTo>
                    <a:pt x="157950" y="33016"/>
                  </a:lnTo>
                  <a:lnTo>
                    <a:pt x="151833" y="28350"/>
                  </a:lnTo>
                  <a:lnTo>
                    <a:pt x="146338" y="24250"/>
                  </a:lnTo>
                  <a:lnTo>
                    <a:pt x="140110" y="21156"/>
                  </a:lnTo>
                  <a:lnTo>
                    <a:pt x="133421" y="19222"/>
                  </a:lnTo>
                  <a:lnTo>
                    <a:pt x="126632" y="18647"/>
                  </a:lnTo>
                  <a:close/>
                </a:path>
                <a:path w="443864" h="152400">
                  <a:moveTo>
                    <a:pt x="230582" y="0"/>
                  </a:moveTo>
                  <a:lnTo>
                    <a:pt x="197734" y="31953"/>
                  </a:lnTo>
                  <a:lnTo>
                    <a:pt x="177032" y="37802"/>
                  </a:lnTo>
                  <a:lnTo>
                    <a:pt x="228690" y="37802"/>
                  </a:lnTo>
                  <a:lnTo>
                    <a:pt x="243817" y="22679"/>
                  </a:lnTo>
                  <a:lnTo>
                    <a:pt x="23058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object 14"/>
            <p:cNvSpPr/>
            <p:nvPr/>
          </p:nvSpPr>
          <p:spPr>
            <a:xfrm>
              <a:off x="5653800" y="551520"/>
              <a:ext cx="444600" cy="87840"/>
            </a:xfrm>
            <a:custGeom>
              <a:avLst/>
              <a:gdLst/>
              <a:ahLst/>
              <a:rect l="l" t="t" r="r" b="b"/>
              <a:pathLst>
                <a:path w="445135" h="88265">
                  <a:moveTo>
                    <a:pt x="389141" y="59792"/>
                  </a:moveTo>
                  <a:lnTo>
                    <a:pt x="373736" y="59792"/>
                  </a:lnTo>
                  <a:lnTo>
                    <a:pt x="373736" y="86514"/>
                  </a:lnTo>
                  <a:lnTo>
                    <a:pt x="389141" y="86514"/>
                  </a:lnTo>
                  <a:lnTo>
                    <a:pt x="389141" y="59792"/>
                  </a:lnTo>
                  <a:close/>
                </a:path>
                <a:path w="445135" h="88265">
                  <a:moveTo>
                    <a:pt x="439684" y="16603"/>
                  </a:moveTo>
                  <a:lnTo>
                    <a:pt x="423143" y="16603"/>
                  </a:lnTo>
                  <a:lnTo>
                    <a:pt x="428057" y="23216"/>
                  </a:lnTo>
                  <a:lnTo>
                    <a:pt x="428057" y="38329"/>
                  </a:lnTo>
                  <a:lnTo>
                    <a:pt x="423143" y="44946"/>
                  </a:lnTo>
                  <a:lnTo>
                    <a:pt x="363776" y="44946"/>
                  </a:lnTo>
                  <a:lnTo>
                    <a:pt x="363776" y="59792"/>
                  </a:lnTo>
                  <a:lnTo>
                    <a:pt x="408005" y="59792"/>
                  </a:lnTo>
                  <a:lnTo>
                    <a:pt x="425400" y="86514"/>
                  </a:lnTo>
                  <a:lnTo>
                    <a:pt x="444793" y="86514"/>
                  </a:lnTo>
                  <a:lnTo>
                    <a:pt x="423942" y="56282"/>
                  </a:lnTo>
                  <a:lnTo>
                    <a:pt x="431698" y="52542"/>
                  </a:lnTo>
                  <a:lnTo>
                    <a:pt x="437886" y="46816"/>
                  </a:lnTo>
                  <a:lnTo>
                    <a:pt x="441982" y="39446"/>
                  </a:lnTo>
                  <a:lnTo>
                    <a:pt x="443464" y="30773"/>
                  </a:lnTo>
                  <a:lnTo>
                    <a:pt x="441390" y="19236"/>
                  </a:lnTo>
                  <a:lnTo>
                    <a:pt x="439684" y="16603"/>
                  </a:lnTo>
                  <a:close/>
                </a:path>
                <a:path w="445135" h="88265">
                  <a:moveTo>
                    <a:pt x="413448" y="1756"/>
                  </a:moveTo>
                  <a:lnTo>
                    <a:pt x="373736" y="1756"/>
                  </a:lnTo>
                  <a:lnTo>
                    <a:pt x="373736" y="44946"/>
                  </a:lnTo>
                  <a:lnTo>
                    <a:pt x="389141" y="44946"/>
                  </a:lnTo>
                  <a:lnTo>
                    <a:pt x="389141" y="16603"/>
                  </a:lnTo>
                  <a:lnTo>
                    <a:pt x="439684" y="16603"/>
                  </a:lnTo>
                  <a:lnTo>
                    <a:pt x="435430" y="10039"/>
                  </a:lnTo>
                  <a:lnTo>
                    <a:pt x="425984" y="3955"/>
                  </a:lnTo>
                  <a:lnTo>
                    <a:pt x="413448" y="1756"/>
                  </a:lnTo>
                  <a:close/>
                </a:path>
                <a:path w="445135" h="88265">
                  <a:moveTo>
                    <a:pt x="312640" y="0"/>
                  </a:moveTo>
                  <a:lnTo>
                    <a:pt x="295115" y="3404"/>
                  </a:lnTo>
                  <a:lnTo>
                    <a:pt x="280901" y="12756"/>
                  </a:lnTo>
                  <a:lnTo>
                    <a:pt x="271368" y="26763"/>
                  </a:lnTo>
                  <a:lnTo>
                    <a:pt x="267886" y="44136"/>
                  </a:lnTo>
                  <a:lnTo>
                    <a:pt x="271368" y="61508"/>
                  </a:lnTo>
                  <a:lnTo>
                    <a:pt x="280901" y="75514"/>
                  </a:lnTo>
                  <a:lnTo>
                    <a:pt x="295115" y="84865"/>
                  </a:lnTo>
                  <a:lnTo>
                    <a:pt x="312640" y="88268"/>
                  </a:lnTo>
                  <a:lnTo>
                    <a:pt x="330170" y="84865"/>
                  </a:lnTo>
                  <a:lnTo>
                    <a:pt x="344387" y="75514"/>
                  </a:lnTo>
                  <a:lnTo>
                    <a:pt x="345808" y="73426"/>
                  </a:lnTo>
                  <a:lnTo>
                    <a:pt x="312640" y="73426"/>
                  </a:lnTo>
                  <a:lnTo>
                    <a:pt x="301850" y="71165"/>
                  </a:lnTo>
                  <a:lnTo>
                    <a:pt x="292739" y="64956"/>
                  </a:lnTo>
                  <a:lnTo>
                    <a:pt x="286441" y="55659"/>
                  </a:lnTo>
                  <a:lnTo>
                    <a:pt x="284090" y="44136"/>
                  </a:lnTo>
                  <a:lnTo>
                    <a:pt x="286441" y="32612"/>
                  </a:lnTo>
                  <a:lnTo>
                    <a:pt x="292739" y="23316"/>
                  </a:lnTo>
                  <a:lnTo>
                    <a:pt x="301850" y="17107"/>
                  </a:lnTo>
                  <a:lnTo>
                    <a:pt x="312640" y="14846"/>
                  </a:lnTo>
                  <a:lnTo>
                    <a:pt x="345809" y="14846"/>
                  </a:lnTo>
                  <a:lnTo>
                    <a:pt x="344387" y="12756"/>
                  </a:lnTo>
                  <a:lnTo>
                    <a:pt x="330170" y="3404"/>
                  </a:lnTo>
                  <a:lnTo>
                    <a:pt x="312640" y="0"/>
                  </a:lnTo>
                  <a:close/>
                </a:path>
                <a:path w="445135" h="88265">
                  <a:moveTo>
                    <a:pt x="345809" y="14846"/>
                  </a:moveTo>
                  <a:lnTo>
                    <a:pt x="312640" y="14846"/>
                  </a:lnTo>
                  <a:lnTo>
                    <a:pt x="323436" y="17107"/>
                  </a:lnTo>
                  <a:lnTo>
                    <a:pt x="332548" y="23316"/>
                  </a:lnTo>
                  <a:lnTo>
                    <a:pt x="338846" y="32612"/>
                  </a:lnTo>
                  <a:lnTo>
                    <a:pt x="341196" y="44136"/>
                  </a:lnTo>
                  <a:lnTo>
                    <a:pt x="338846" y="55659"/>
                  </a:lnTo>
                  <a:lnTo>
                    <a:pt x="332548" y="64956"/>
                  </a:lnTo>
                  <a:lnTo>
                    <a:pt x="323436" y="71165"/>
                  </a:lnTo>
                  <a:lnTo>
                    <a:pt x="312640" y="73426"/>
                  </a:lnTo>
                  <a:lnTo>
                    <a:pt x="345808" y="73426"/>
                  </a:lnTo>
                  <a:lnTo>
                    <a:pt x="353921" y="61508"/>
                  </a:lnTo>
                  <a:lnTo>
                    <a:pt x="357403" y="44136"/>
                  </a:lnTo>
                  <a:lnTo>
                    <a:pt x="353921" y="26763"/>
                  </a:lnTo>
                  <a:lnTo>
                    <a:pt x="345809" y="14846"/>
                  </a:lnTo>
                  <a:close/>
                </a:path>
                <a:path w="445135" h="88265">
                  <a:moveTo>
                    <a:pt x="214360" y="0"/>
                  </a:moveTo>
                  <a:lnTo>
                    <a:pt x="196834" y="3404"/>
                  </a:lnTo>
                  <a:lnTo>
                    <a:pt x="182619" y="12756"/>
                  </a:lnTo>
                  <a:lnTo>
                    <a:pt x="173084" y="26763"/>
                  </a:lnTo>
                  <a:lnTo>
                    <a:pt x="169602" y="44136"/>
                  </a:lnTo>
                  <a:lnTo>
                    <a:pt x="173084" y="61508"/>
                  </a:lnTo>
                  <a:lnTo>
                    <a:pt x="182619" y="75514"/>
                  </a:lnTo>
                  <a:lnTo>
                    <a:pt x="196834" y="84865"/>
                  </a:lnTo>
                  <a:lnTo>
                    <a:pt x="214360" y="88268"/>
                  </a:lnTo>
                  <a:lnTo>
                    <a:pt x="235026" y="83749"/>
                  </a:lnTo>
                  <a:lnTo>
                    <a:pt x="248059" y="73426"/>
                  </a:lnTo>
                  <a:lnTo>
                    <a:pt x="214360" y="73426"/>
                  </a:lnTo>
                  <a:lnTo>
                    <a:pt x="203569" y="71165"/>
                  </a:lnTo>
                  <a:lnTo>
                    <a:pt x="194457" y="64956"/>
                  </a:lnTo>
                  <a:lnTo>
                    <a:pt x="188157" y="55659"/>
                  </a:lnTo>
                  <a:lnTo>
                    <a:pt x="185806" y="44136"/>
                  </a:lnTo>
                  <a:lnTo>
                    <a:pt x="188157" y="32612"/>
                  </a:lnTo>
                  <a:lnTo>
                    <a:pt x="194457" y="23316"/>
                  </a:lnTo>
                  <a:lnTo>
                    <a:pt x="203569" y="17107"/>
                  </a:lnTo>
                  <a:lnTo>
                    <a:pt x="214360" y="14846"/>
                  </a:lnTo>
                  <a:lnTo>
                    <a:pt x="247427" y="14846"/>
                  </a:lnTo>
                  <a:lnTo>
                    <a:pt x="242340" y="9680"/>
                  </a:lnTo>
                  <a:lnTo>
                    <a:pt x="233653" y="4251"/>
                  </a:lnTo>
                  <a:lnTo>
                    <a:pt x="224219" y="1050"/>
                  </a:lnTo>
                  <a:lnTo>
                    <a:pt x="214360" y="0"/>
                  </a:lnTo>
                  <a:close/>
                </a:path>
                <a:path w="445135" h="88265">
                  <a:moveTo>
                    <a:pt x="259123" y="35632"/>
                  </a:moveTo>
                  <a:lnTo>
                    <a:pt x="214228" y="35632"/>
                  </a:lnTo>
                  <a:lnTo>
                    <a:pt x="214228" y="50479"/>
                  </a:lnTo>
                  <a:lnTo>
                    <a:pt x="242653" y="50479"/>
                  </a:lnTo>
                  <a:lnTo>
                    <a:pt x="238773" y="60156"/>
                  </a:lnTo>
                  <a:lnTo>
                    <a:pt x="232441" y="67367"/>
                  </a:lnTo>
                  <a:lnTo>
                    <a:pt x="224142" y="71871"/>
                  </a:lnTo>
                  <a:lnTo>
                    <a:pt x="214360" y="73426"/>
                  </a:lnTo>
                  <a:lnTo>
                    <a:pt x="248059" y="73426"/>
                  </a:lnTo>
                  <a:lnTo>
                    <a:pt x="248894" y="72764"/>
                  </a:lnTo>
                  <a:lnTo>
                    <a:pt x="256686" y="59173"/>
                  </a:lnTo>
                  <a:lnTo>
                    <a:pt x="259123" y="46836"/>
                  </a:lnTo>
                  <a:lnTo>
                    <a:pt x="259123" y="35632"/>
                  </a:lnTo>
                  <a:close/>
                </a:path>
                <a:path w="445135" h="88265">
                  <a:moveTo>
                    <a:pt x="247427" y="14846"/>
                  </a:moveTo>
                  <a:lnTo>
                    <a:pt x="214360" y="14846"/>
                  </a:lnTo>
                  <a:lnTo>
                    <a:pt x="221160" y="15665"/>
                  </a:lnTo>
                  <a:lnTo>
                    <a:pt x="227326" y="18053"/>
                  </a:lnTo>
                  <a:lnTo>
                    <a:pt x="232721" y="21908"/>
                  </a:lnTo>
                  <a:lnTo>
                    <a:pt x="237206" y="27129"/>
                  </a:lnTo>
                  <a:lnTo>
                    <a:pt x="249955" y="17412"/>
                  </a:lnTo>
                  <a:lnTo>
                    <a:pt x="247427" y="14846"/>
                  </a:lnTo>
                  <a:close/>
                </a:path>
                <a:path w="445135" h="88265">
                  <a:moveTo>
                    <a:pt x="129890" y="1756"/>
                  </a:moveTo>
                  <a:lnTo>
                    <a:pt x="95363" y="1756"/>
                  </a:lnTo>
                  <a:lnTo>
                    <a:pt x="95363" y="15793"/>
                  </a:lnTo>
                  <a:lnTo>
                    <a:pt x="114486" y="15793"/>
                  </a:lnTo>
                  <a:lnTo>
                    <a:pt x="84074" y="86514"/>
                  </a:lnTo>
                  <a:lnTo>
                    <a:pt x="100539" y="86514"/>
                  </a:lnTo>
                  <a:lnTo>
                    <a:pt x="106916" y="70589"/>
                  </a:lnTo>
                  <a:lnTo>
                    <a:pt x="158583" y="70589"/>
                  </a:lnTo>
                  <a:lnTo>
                    <a:pt x="152732" y="56553"/>
                  </a:lnTo>
                  <a:lnTo>
                    <a:pt x="112492" y="56553"/>
                  </a:lnTo>
                  <a:lnTo>
                    <a:pt x="124710" y="26183"/>
                  </a:lnTo>
                  <a:lnTo>
                    <a:pt x="140072" y="26183"/>
                  </a:lnTo>
                  <a:lnTo>
                    <a:pt x="129890" y="1756"/>
                  </a:lnTo>
                  <a:close/>
                </a:path>
                <a:path w="445135" h="88265">
                  <a:moveTo>
                    <a:pt x="158583" y="70589"/>
                  </a:moveTo>
                  <a:lnTo>
                    <a:pt x="142246" y="70589"/>
                  </a:lnTo>
                  <a:lnTo>
                    <a:pt x="148621" y="86514"/>
                  </a:lnTo>
                  <a:lnTo>
                    <a:pt x="165221" y="86514"/>
                  </a:lnTo>
                  <a:lnTo>
                    <a:pt x="158583" y="70589"/>
                  </a:lnTo>
                  <a:close/>
                </a:path>
                <a:path w="445135" h="88265">
                  <a:moveTo>
                    <a:pt x="140072" y="26183"/>
                  </a:moveTo>
                  <a:lnTo>
                    <a:pt x="124710" y="26183"/>
                  </a:lnTo>
                  <a:lnTo>
                    <a:pt x="136799" y="56553"/>
                  </a:lnTo>
                  <a:lnTo>
                    <a:pt x="152732" y="56553"/>
                  </a:lnTo>
                  <a:lnTo>
                    <a:pt x="140072" y="26183"/>
                  </a:lnTo>
                  <a:close/>
                </a:path>
                <a:path w="445135" h="88265">
                  <a:moveTo>
                    <a:pt x="25368" y="59792"/>
                  </a:moveTo>
                  <a:lnTo>
                    <a:pt x="9960" y="59792"/>
                  </a:lnTo>
                  <a:lnTo>
                    <a:pt x="9960" y="86514"/>
                  </a:lnTo>
                  <a:lnTo>
                    <a:pt x="25368" y="86514"/>
                  </a:lnTo>
                  <a:lnTo>
                    <a:pt x="25368" y="59792"/>
                  </a:lnTo>
                  <a:close/>
                </a:path>
                <a:path w="445135" h="88265">
                  <a:moveTo>
                    <a:pt x="75908" y="16603"/>
                  </a:moveTo>
                  <a:lnTo>
                    <a:pt x="59367" y="16603"/>
                  </a:lnTo>
                  <a:lnTo>
                    <a:pt x="64281" y="23216"/>
                  </a:lnTo>
                  <a:lnTo>
                    <a:pt x="64281" y="38329"/>
                  </a:lnTo>
                  <a:lnTo>
                    <a:pt x="59367" y="44946"/>
                  </a:lnTo>
                  <a:lnTo>
                    <a:pt x="0" y="44946"/>
                  </a:lnTo>
                  <a:lnTo>
                    <a:pt x="0" y="59792"/>
                  </a:lnTo>
                  <a:lnTo>
                    <a:pt x="44229" y="59792"/>
                  </a:lnTo>
                  <a:lnTo>
                    <a:pt x="61628" y="86514"/>
                  </a:lnTo>
                  <a:lnTo>
                    <a:pt x="81017" y="86514"/>
                  </a:lnTo>
                  <a:lnTo>
                    <a:pt x="60166" y="56282"/>
                  </a:lnTo>
                  <a:lnTo>
                    <a:pt x="67923" y="52542"/>
                  </a:lnTo>
                  <a:lnTo>
                    <a:pt x="74111" y="46816"/>
                  </a:lnTo>
                  <a:lnTo>
                    <a:pt x="78207" y="39446"/>
                  </a:lnTo>
                  <a:lnTo>
                    <a:pt x="79688" y="30773"/>
                  </a:lnTo>
                  <a:lnTo>
                    <a:pt x="77613" y="19236"/>
                  </a:lnTo>
                  <a:lnTo>
                    <a:pt x="75908" y="16603"/>
                  </a:lnTo>
                  <a:close/>
                </a:path>
                <a:path w="445135" h="88265">
                  <a:moveTo>
                    <a:pt x="49672" y="1756"/>
                  </a:moveTo>
                  <a:lnTo>
                    <a:pt x="9960" y="1756"/>
                  </a:lnTo>
                  <a:lnTo>
                    <a:pt x="9960" y="44946"/>
                  </a:lnTo>
                  <a:lnTo>
                    <a:pt x="25368" y="44946"/>
                  </a:lnTo>
                  <a:lnTo>
                    <a:pt x="25368" y="16603"/>
                  </a:lnTo>
                  <a:lnTo>
                    <a:pt x="75908" y="16603"/>
                  </a:lnTo>
                  <a:lnTo>
                    <a:pt x="71654" y="10039"/>
                  </a:lnTo>
                  <a:lnTo>
                    <a:pt x="62208" y="3955"/>
                  </a:lnTo>
                  <a:lnTo>
                    <a:pt x="49672" y="1756"/>
                  </a:lnTo>
                  <a:close/>
                </a:path>
              </a:pathLst>
            </a:custGeom>
            <a:solidFill>
              <a:srgbClr val="5a919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7" name="Skupina 21"/>
          <p:cNvGrpSpPr/>
          <p:nvPr/>
        </p:nvGrpSpPr>
        <p:grpSpPr>
          <a:xfrm>
            <a:off x="111600" y="114840"/>
            <a:ext cx="7200000" cy="2027520"/>
            <a:chOff x="111600" y="114840"/>
            <a:chExt cx="7200000" cy="2027520"/>
          </a:xfrm>
        </p:grpSpPr>
        <p:grpSp>
          <p:nvGrpSpPr>
            <p:cNvPr id="58" name="object 2"/>
            <p:cNvGrpSpPr/>
            <p:nvPr/>
          </p:nvGrpSpPr>
          <p:grpSpPr>
            <a:xfrm>
              <a:off x="111600" y="800280"/>
              <a:ext cx="7200000" cy="1114560"/>
              <a:chOff x="111600" y="800280"/>
              <a:chExt cx="7200000" cy="1114560"/>
            </a:xfrm>
          </p:grpSpPr>
          <p:sp>
            <p:nvSpPr>
              <p:cNvPr id="59" name="object 3"/>
              <p:cNvSpPr/>
              <p:nvPr/>
            </p:nvSpPr>
            <p:spPr>
              <a:xfrm>
                <a:off x="111600" y="800280"/>
                <a:ext cx="7200000" cy="1114560"/>
              </a:xfrm>
              <a:custGeom>
                <a:avLst/>
                <a:gdLst/>
                <a:ahLst/>
                <a:rect l="l" t="t" r="r" b="b"/>
                <a:pathLst>
                  <a:path w="7200265" h="1115060">
                    <a:moveTo>
                      <a:pt x="7199999" y="0"/>
                    </a:moveTo>
                    <a:lnTo>
                      <a:pt x="0" y="0"/>
                    </a:lnTo>
                    <a:lnTo>
                      <a:pt x="0" y="1114524"/>
                    </a:lnTo>
                    <a:lnTo>
                      <a:pt x="7199999" y="1114524"/>
                    </a:lnTo>
                    <a:lnTo>
                      <a:pt x="7199999" y="0"/>
                    </a:lnTo>
                    <a:close/>
                  </a:path>
                </a:pathLst>
              </a:custGeom>
              <a:solidFill>
                <a:srgbClr val="80a53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" name="object 4"/>
              <p:cNvSpPr/>
              <p:nvPr/>
            </p:nvSpPr>
            <p:spPr>
              <a:xfrm>
                <a:off x="2183760" y="1337400"/>
                <a:ext cx="4990680" cy="577440"/>
              </a:xfrm>
              <a:custGeom>
                <a:avLst/>
                <a:gdLst/>
                <a:ahLst/>
                <a:rect l="l" t="t" r="r" b="b"/>
                <a:pathLst>
                  <a:path w="4991100" h="577850">
                    <a:moveTo>
                      <a:pt x="4990914" y="0"/>
                    </a:moveTo>
                    <a:lnTo>
                      <a:pt x="0" y="0"/>
                    </a:lnTo>
                    <a:lnTo>
                      <a:pt x="0" y="577310"/>
                    </a:lnTo>
                    <a:lnTo>
                      <a:pt x="4990914" y="577310"/>
                    </a:lnTo>
                    <a:lnTo>
                      <a:pt x="4990914" y="0"/>
                    </a:lnTo>
                    <a:close/>
                  </a:path>
                </a:pathLst>
              </a:custGeom>
              <a:solidFill>
                <a:srgbClr val="80828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61" name="object 5" descr=""/>
              <p:cNvPicPr/>
              <p:nvPr/>
            </p:nvPicPr>
            <p:blipFill>
              <a:blip r:embed="rId6"/>
              <a:stretch/>
            </p:blipFill>
            <p:spPr>
              <a:xfrm>
                <a:off x="801360" y="928080"/>
                <a:ext cx="2309040" cy="7545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62" name="object 6"/>
              <p:cNvSpPr/>
              <p:nvPr/>
            </p:nvSpPr>
            <p:spPr>
              <a:xfrm>
                <a:off x="397440" y="922680"/>
                <a:ext cx="345240" cy="766080"/>
              </a:xfrm>
              <a:custGeom>
                <a:avLst/>
                <a:gdLst/>
                <a:ahLst/>
                <a:rect l="l" t="t" r="r" b="b"/>
                <a:pathLst>
                  <a:path w="345440" h="766444">
                    <a:moveTo>
                      <a:pt x="344982" y="593521"/>
                    </a:moveTo>
                    <a:lnTo>
                      <a:pt x="338823" y="547712"/>
                    </a:lnTo>
                    <a:lnTo>
                      <a:pt x="321424" y="506552"/>
                    </a:lnTo>
                    <a:lnTo>
                      <a:pt x="306654" y="487451"/>
                    </a:lnTo>
                    <a:lnTo>
                      <a:pt x="306654" y="593521"/>
                    </a:lnTo>
                    <a:lnTo>
                      <a:pt x="299808" y="635876"/>
                    </a:lnTo>
                    <a:lnTo>
                      <a:pt x="280758" y="672668"/>
                    </a:lnTo>
                    <a:lnTo>
                      <a:pt x="251726" y="701675"/>
                    </a:lnTo>
                    <a:lnTo>
                      <a:pt x="214896" y="720712"/>
                    </a:lnTo>
                    <a:lnTo>
                      <a:pt x="172491" y="727544"/>
                    </a:lnTo>
                    <a:lnTo>
                      <a:pt x="130086" y="720712"/>
                    </a:lnTo>
                    <a:lnTo>
                      <a:pt x="93256" y="701675"/>
                    </a:lnTo>
                    <a:lnTo>
                      <a:pt x="64211" y="672668"/>
                    </a:lnTo>
                    <a:lnTo>
                      <a:pt x="45161" y="635876"/>
                    </a:lnTo>
                    <a:lnTo>
                      <a:pt x="38328" y="593521"/>
                    </a:lnTo>
                    <a:lnTo>
                      <a:pt x="45161" y="551154"/>
                    </a:lnTo>
                    <a:lnTo>
                      <a:pt x="64211" y="514375"/>
                    </a:lnTo>
                    <a:lnTo>
                      <a:pt x="93256" y="485355"/>
                    </a:lnTo>
                    <a:lnTo>
                      <a:pt x="130086" y="466331"/>
                    </a:lnTo>
                    <a:lnTo>
                      <a:pt x="172491" y="459498"/>
                    </a:lnTo>
                    <a:lnTo>
                      <a:pt x="214896" y="466331"/>
                    </a:lnTo>
                    <a:lnTo>
                      <a:pt x="251726" y="485355"/>
                    </a:lnTo>
                    <a:lnTo>
                      <a:pt x="280758" y="514375"/>
                    </a:lnTo>
                    <a:lnTo>
                      <a:pt x="299808" y="551154"/>
                    </a:lnTo>
                    <a:lnTo>
                      <a:pt x="306654" y="593521"/>
                    </a:lnTo>
                    <a:lnTo>
                      <a:pt x="306654" y="487451"/>
                    </a:lnTo>
                    <a:lnTo>
                      <a:pt x="278688" y="459498"/>
                    </a:lnTo>
                    <a:lnTo>
                      <a:pt x="218338" y="427367"/>
                    </a:lnTo>
                    <a:lnTo>
                      <a:pt x="172491" y="421208"/>
                    </a:lnTo>
                    <a:lnTo>
                      <a:pt x="126631" y="427367"/>
                    </a:lnTo>
                    <a:lnTo>
                      <a:pt x="85432" y="444741"/>
                    </a:lnTo>
                    <a:lnTo>
                      <a:pt x="50520" y="471678"/>
                    </a:lnTo>
                    <a:lnTo>
                      <a:pt x="23545" y="506552"/>
                    </a:lnTo>
                    <a:lnTo>
                      <a:pt x="6159" y="547712"/>
                    </a:lnTo>
                    <a:lnTo>
                      <a:pt x="0" y="593521"/>
                    </a:lnTo>
                    <a:lnTo>
                      <a:pt x="6159" y="639330"/>
                    </a:lnTo>
                    <a:lnTo>
                      <a:pt x="23545" y="680491"/>
                    </a:lnTo>
                    <a:lnTo>
                      <a:pt x="50520" y="715365"/>
                    </a:lnTo>
                    <a:lnTo>
                      <a:pt x="85432" y="742302"/>
                    </a:lnTo>
                    <a:lnTo>
                      <a:pt x="126631" y="759675"/>
                    </a:lnTo>
                    <a:lnTo>
                      <a:pt x="172491" y="765835"/>
                    </a:lnTo>
                    <a:lnTo>
                      <a:pt x="218338" y="759675"/>
                    </a:lnTo>
                    <a:lnTo>
                      <a:pt x="259549" y="742302"/>
                    </a:lnTo>
                    <a:lnTo>
                      <a:pt x="278676" y="727544"/>
                    </a:lnTo>
                    <a:lnTo>
                      <a:pt x="294462" y="715365"/>
                    </a:lnTo>
                    <a:lnTo>
                      <a:pt x="321424" y="680491"/>
                    </a:lnTo>
                    <a:lnTo>
                      <a:pt x="338823" y="639330"/>
                    </a:lnTo>
                    <a:lnTo>
                      <a:pt x="344982" y="593521"/>
                    </a:lnTo>
                    <a:close/>
                  </a:path>
                  <a:path w="345440" h="766444">
                    <a:moveTo>
                      <a:pt x="344982" y="172313"/>
                    </a:moveTo>
                    <a:lnTo>
                      <a:pt x="338823" y="126504"/>
                    </a:lnTo>
                    <a:lnTo>
                      <a:pt x="321424" y="85344"/>
                    </a:lnTo>
                    <a:lnTo>
                      <a:pt x="306654" y="66243"/>
                    </a:lnTo>
                    <a:lnTo>
                      <a:pt x="306654" y="172313"/>
                    </a:lnTo>
                    <a:lnTo>
                      <a:pt x="299808" y="214680"/>
                    </a:lnTo>
                    <a:lnTo>
                      <a:pt x="280758" y="251460"/>
                    </a:lnTo>
                    <a:lnTo>
                      <a:pt x="251726" y="280479"/>
                    </a:lnTo>
                    <a:lnTo>
                      <a:pt x="214896" y="299504"/>
                    </a:lnTo>
                    <a:lnTo>
                      <a:pt x="172491" y="306336"/>
                    </a:lnTo>
                    <a:lnTo>
                      <a:pt x="130086" y="299504"/>
                    </a:lnTo>
                    <a:lnTo>
                      <a:pt x="93256" y="280479"/>
                    </a:lnTo>
                    <a:lnTo>
                      <a:pt x="64211" y="251460"/>
                    </a:lnTo>
                    <a:lnTo>
                      <a:pt x="45161" y="214680"/>
                    </a:lnTo>
                    <a:lnTo>
                      <a:pt x="38328" y="172313"/>
                    </a:lnTo>
                    <a:lnTo>
                      <a:pt x="45161" y="129959"/>
                    </a:lnTo>
                    <a:lnTo>
                      <a:pt x="64211" y="93167"/>
                    </a:lnTo>
                    <a:lnTo>
                      <a:pt x="93256" y="64160"/>
                    </a:lnTo>
                    <a:lnTo>
                      <a:pt x="130086" y="45135"/>
                    </a:lnTo>
                    <a:lnTo>
                      <a:pt x="172491" y="38303"/>
                    </a:lnTo>
                    <a:lnTo>
                      <a:pt x="214896" y="45135"/>
                    </a:lnTo>
                    <a:lnTo>
                      <a:pt x="251726" y="64160"/>
                    </a:lnTo>
                    <a:lnTo>
                      <a:pt x="280758" y="93167"/>
                    </a:lnTo>
                    <a:lnTo>
                      <a:pt x="299808" y="129959"/>
                    </a:lnTo>
                    <a:lnTo>
                      <a:pt x="306654" y="172313"/>
                    </a:lnTo>
                    <a:lnTo>
                      <a:pt x="306654" y="66243"/>
                    </a:lnTo>
                    <a:lnTo>
                      <a:pt x="294462" y="50469"/>
                    </a:lnTo>
                    <a:lnTo>
                      <a:pt x="278676" y="38303"/>
                    </a:lnTo>
                    <a:lnTo>
                      <a:pt x="259549" y="23533"/>
                    </a:lnTo>
                    <a:lnTo>
                      <a:pt x="218338" y="6159"/>
                    </a:lnTo>
                    <a:lnTo>
                      <a:pt x="172491" y="0"/>
                    </a:lnTo>
                    <a:lnTo>
                      <a:pt x="126631" y="6159"/>
                    </a:lnTo>
                    <a:lnTo>
                      <a:pt x="85432" y="23533"/>
                    </a:lnTo>
                    <a:lnTo>
                      <a:pt x="50520" y="50469"/>
                    </a:lnTo>
                    <a:lnTo>
                      <a:pt x="23545" y="85344"/>
                    </a:lnTo>
                    <a:lnTo>
                      <a:pt x="6159" y="126504"/>
                    </a:lnTo>
                    <a:lnTo>
                      <a:pt x="0" y="172313"/>
                    </a:lnTo>
                    <a:lnTo>
                      <a:pt x="6159" y="218122"/>
                    </a:lnTo>
                    <a:lnTo>
                      <a:pt x="23545" y="259283"/>
                    </a:lnTo>
                    <a:lnTo>
                      <a:pt x="50520" y="294157"/>
                    </a:lnTo>
                    <a:lnTo>
                      <a:pt x="85432" y="321106"/>
                    </a:lnTo>
                    <a:lnTo>
                      <a:pt x="126631" y="338467"/>
                    </a:lnTo>
                    <a:lnTo>
                      <a:pt x="172491" y="344627"/>
                    </a:lnTo>
                    <a:lnTo>
                      <a:pt x="218338" y="338467"/>
                    </a:lnTo>
                    <a:lnTo>
                      <a:pt x="259549" y="321106"/>
                    </a:lnTo>
                    <a:lnTo>
                      <a:pt x="278676" y="306336"/>
                    </a:lnTo>
                    <a:lnTo>
                      <a:pt x="294462" y="294157"/>
                    </a:lnTo>
                    <a:lnTo>
                      <a:pt x="321424" y="259283"/>
                    </a:lnTo>
                    <a:lnTo>
                      <a:pt x="338823" y="218122"/>
                    </a:lnTo>
                    <a:lnTo>
                      <a:pt x="344982" y="172313"/>
                    </a:lnTo>
                    <a:close/>
                  </a:path>
                </a:pathLst>
              </a:custGeom>
              <a:solidFill>
                <a:srgbClr val="231f2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" name="object 7"/>
              <p:cNvSpPr/>
              <p:nvPr/>
            </p:nvSpPr>
            <p:spPr>
              <a:xfrm>
                <a:off x="263520" y="1075680"/>
                <a:ext cx="345240" cy="459360"/>
              </a:xfrm>
              <a:custGeom>
                <a:avLst/>
                <a:gdLst/>
                <a:ahLst/>
                <a:rect l="l" t="t" r="r" b="b"/>
                <a:pathLst>
                  <a:path w="345440" h="459740">
                    <a:moveTo>
                      <a:pt x="344980" y="3"/>
                    </a:moveTo>
                    <a:lnTo>
                      <a:pt x="295062" y="3"/>
                    </a:lnTo>
                    <a:lnTo>
                      <a:pt x="95827" y="210423"/>
                    </a:lnTo>
                    <a:lnTo>
                      <a:pt x="95827" y="0"/>
                    </a:lnTo>
                    <a:lnTo>
                      <a:pt x="0" y="0"/>
                    </a:lnTo>
                    <a:lnTo>
                      <a:pt x="0" y="38293"/>
                    </a:lnTo>
                    <a:lnTo>
                      <a:pt x="57495" y="38293"/>
                    </a:lnTo>
                    <a:lnTo>
                      <a:pt x="57495" y="421204"/>
                    </a:lnTo>
                    <a:lnTo>
                      <a:pt x="0" y="421204"/>
                    </a:lnTo>
                    <a:lnTo>
                      <a:pt x="0" y="459493"/>
                    </a:lnTo>
                    <a:lnTo>
                      <a:pt x="95827" y="459493"/>
                    </a:lnTo>
                    <a:lnTo>
                      <a:pt x="95827" y="248716"/>
                    </a:lnTo>
                    <a:lnTo>
                      <a:pt x="295062" y="459493"/>
                    </a:lnTo>
                    <a:lnTo>
                      <a:pt x="344980" y="459493"/>
                    </a:lnTo>
                    <a:lnTo>
                      <a:pt x="128969" y="229748"/>
                    </a:lnTo>
                    <a:lnTo>
                      <a:pt x="34498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64" name="object 8"/>
            <p:cNvSpPr/>
            <p:nvPr/>
          </p:nvSpPr>
          <p:spPr>
            <a:xfrm>
              <a:off x="2183760" y="1337400"/>
              <a:ext cx="4990680" cy="80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7000" bIns="0" anchor="t">
              <a:spAutoFit/>
            </a:bodyPr>
            <a:p>
              <a:pPr algn="r">
                <a:lnSpc>
                  <a:spcPts val="1820"/>
                </a:lnSpc>
                <a:spcBef>
                  <a:spcPts val="918"/>
                </a:spcBef>
                <a:buNone/>
              </a:pPr>
              <a:r>
                <a:rPr b="0" lang="en-US" sz="1750" spc="-21" strike="noStrike">
                  <a:solidFill>
                    <a:srgbClr val="ffffff"/>
                  </a:solidFill>
                  <a:latin typeface="Agency FB"/>
                </a:rPr>
                <a:t>2022</a:t>
              </a:r>
              <a:endParaRPr b="0" lang="en-US" sz="1750" spc="-1" strike="noStrike">
                <a:latin typeface="Arial"/>
              </a:endParaRPr>
            </a:p>
            <a:p>
              <a:pPr algn="r">
                <a:lnSpc>
                  <a:spcPts val="1800"/>
                </a:lnSpc>
                <a:buNone/>
              </a:pPr>
              <a:r>
                <a:rPr b="0" lang="en-US" sz="1750" spc="9" strike="noStrike">
                  <a:solidFill>
                    <a:srgbClr val="ffffff"/>
                  </a:solidFill>
                  <a:latin typeface="Agency FB"/>
                </a:rPr>
                <a:t>vsi</a:t>
              </a:r>
              <a:r>
                <a:rPr b="0" lang="en-US" sz="1750" spc="-1401" strike="noStrike">
                  <a:solidFill>
                    <a:srgbClr val="ffffff"/>
                  </a:solidFill>
                  <a:latin typeface="Agency FB"/>
                </a:rPr>
                <a:t> </a:t>
              </a:r>
              <a:r>
                <a:rPr b="0" lang="en-US" sz="1750" spc="9" strike="noStrike">
                  <a:solidFill>
                    <a:srgbClr val="ffffff"/>
                  </a:solidFill>
                  <a:latin typeface="Agency FB"/>
                </a:rPr>
                <a:t>na</a:t>
              </a:r>
              <a:r>
                <a:rPr b="0" lang="en-US" sz="1750" spc="-1401" strike="noStrike">
                  <a:solidFill>
                    <a:srgbClr val="ffffff"/>
                  </a:solidFill>
                  <a:latin typeface="Agency FB"/>
                </a:rPr>
                <a:t> </a:t>
              </a:r>
              <a:r>
                <a:rPr b="0" lang="en-US" sz="1750" spc="4" strike="noStrike">
                  <a:solidFill>
                    <a:srgbClr val="ffffff"/>
                  </a:solidFill>
                  <a:latin typeface="Agency FB"/>
                </a:rPr>
                <a:t>isti</a:t>
              </a:r>
              <a:r>
                <a:rPr b="0" lang="en-US" sz="1750" spc="-1401" strike="noStrike">
                  <a:solidFill>
                    <a:srgbClr val="ffffff"/>
                  </a:solidFill>
                  <a:latin typeface="Agency FB"/>
                </a:rPr>
                <a:t> </a:t>
              </a:r>
              <a:r>
                <a:rPr b="0" lang="en-US" sz="1750" spc="9" strike="noStrike">
                  <a:solidFill>
                    <a:srgbClr val="ffffff"/>
                  </a:solidFill>
                  <a:latin typeface="Agency FB"/>
                </a:rPr>
                <a:t>poti</a:t>
              </a:r>
              <a:endParaRPr b="0" lang="en-US" sz="1750" spc="-1" strike="noStrike">
                <a:latin typeface="Arial"/>
              </a:endParaRPr>
            </a:p>
          </p:txBody>
        </p:sp>
        <p:sp>
          <p:nvSpPr>
            <p:cNvPr id="65" name="object 18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6" name="Google Shape;90;p13"/>
          <p:cNvSpPr/>
          <p:nvPr/>
        </p:nvSpPr>
        <p:spPr>
          <a:xfrm>
            <a:off x="423720" y="2329920"/>
            <a:ext cx="6381360" cy="13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sv-SE" sz="3600" spc="-1" strike="noStrike">
                <a:solidFill>
                  <a:srgbClr val="77933c"/>
                </a:solidFill>
                <a:latin typeface="Calibri"/>
              </a:rPr>
              <a:t>Prometna varnost in prometna kultura (do) kolesarjev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67" name="Google Shape;91;p13"/>
          <p:cNvSpPr/>
          <p:nvPr/>
        </p:nvSpPr>
        <p:spPr>
          <a:xfrm>
            <a:off x="239760" y="3913200"/>
            <a:ext cx="675108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l-SI" sz="1800" spc="-1" strike="noStrike">
                <a:solidFill>
                  <a:srgbClr val="000000"/>
                </a:solidFill>
                <a:latin typeface="Calibri"/>
                <a:ea typeface="Open Sans"/>
              </a:rPr>
              <a:t>dr. Mateja Markl, univ.dipl.psih.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r>
              <a:rPr b="0" lang="sl-SI" sz="1600" spc="-1" strike="noStrike">
                <a:solidFill>
                  <a:srgbClr val="000000"/>
                </a:solidFill>
                <a:latin typeface="Calibri"/>
                <a:ea typeface="Open Sans"/>
              </a:rPr>
              <a:t>Javna agencija RS za varnost prometa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buNone/>
            </a:pP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Open Sans"/>
              </a:rPr>
              <a:t>Kranj, 29.9.2022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68" name="Slika 38" descr=""/>
          <p:cNvPicPr/>
          <p:nvPr/>
        </p:nvPicPr>
        <p:blipFill>
          <a:blip r:embed="rId7"/>
          <a:stretch/>
        </p:blipFill>
        <p:spPr>
          <a:xfrm>
            <a:off x="268560" y="5187960"/>
            <a:ext cx="1621800" cy="241920"/>
          </a:xfrm>
          <a:prstGeom prst="rect">
            <a:avLst/>
          </a:prstGeom>
          <a:ln w="0">
            <a:noFill/>
          </a:ln>
        </p:spPr>
      </p:pic>
      <p:pic>
        <p:nvPicPr>
          <p:cNvPr id="69" name="Screenshot 2021-03-30 at 08.19.44.png" descr="Screenshot 2021-03-30 at 08.19.44.png"/>
          <p:cNvPicPr/>
          <p:nvPr/>
        </p:nvPicPr>
        <p:blipFill>
          <a:blip r:embed="rId8"/>
          <a:stretch/>
        </p:blipFill>
        <p:spPr>
          <a:xfrm>
            <a:off x="6081840" y="5030640"/>
            <a:ext cx="1092600" cy="556200"/>
          </a:xfrm>
          <a:prstGeom prst="rect">
            <a:avLst/>
          </a:prstGeom>
          <a:ln w="12700">
            <a:noFill/>
          </a:ln>
        </p:spPr>
      </p:pic>
      <p:pic>
        <p:nvPicPr>
          <p:cNvPr id="70" name="Screenshot 2021-03-30 at 08.19.50.png" descr="Screenshot 2021-03-30 at 08.19.50.png"/>
          <p:cNvPicPr/>
          <p:nvPr/>
        </p:nvPicPr>
        <p:blipFill>
          <a:blip r:embed="rId9"/>
          <a:stretch/>
        </p:blipFill>
        <p:spPr>
          <a:xfrm>
            <a:off x="5619600" y="4105800"/>
            <a:ext cx="1640880" cy="727920"/>
          </a:xfrm>
          <a:prstGeom prst="rect">
            <a:avLst/>
          </a:prstGeom>
          <a:ln w="12700">
            <a:noFill/>
          </a:ln>
        </p:spPr>
      </p:pic>
      <p:pic>
        <p:nvPicPr>
          <p:cNvPr id="71" name="Image" descr="Image"/>
          <p:cNvPicPr/>
          <p:nvPr/>
        </p:nvPicPr>
        <p:blipFill>
          <a:blip r:embed="rId10"/>
          <a:stretch/>
        </p:blipFill>
        <p:spPr>
          <a:xfrm>
            <a:off x="5676120" y="4732920"/>
            <a:ext cx="1854000" cy="48096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188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0" name="object 5" descr=""/>
            <p:cNvPicPr/>
            <p:nvPr/>
          </p:nvPicPr>
          <p:blipFill>
            <a:blip r:embed="rId1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1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5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196" name="Screenshot 2021-03-30 at 08.19.50.png" descr="Screenshot 2021-03-30 at 08.19.50.png"/>
          <p:cNvPicPr/>
          <p:nvPr/>
        </p:nvPicPr>
        <p:blipFill>
          <a:blip r:embed="rId2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sp>
        <p:nvSpPr>
          <p:cNvPr id="197" name="Rectangle 2"/>
          <p:cNvSpPr/>
          <p:nvPr/>
        </p:nvSpPr>
        <p:spPr>
          <a:xfrm>
            <a:off x="608760" y="1427040"/>
            <a:ext cx="588204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Kolikšen delež cest v vaši občini ima urejene kolesarske površine? (n = 1477)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98" name="Slika 16" descr=""/>
          <p:cNvPicPr/>
          <p:nvPr/>
        </p:nvPicPr>
        <p:blipFill>
          <a:blip r:embed="rId3"/>
          <a:stretch/>
        </p:blipFill>
        <p:spPr>
          <a:xfrm>
            <a:off x="-6480" y="1639440"/>
            <a:ext cx="7136640" cy="3919680"/>
          </a:xfrm>
          <a:prstGeom prst="rect">
            <a:avLst/>
          </a:prstGeom>
          <a:ln w="0">
            <a:noFill/>
          </a:ln>
        </p:spPr>
      </p:pic>
      <p:sp>
        <p:nvSpPr>
          <p:cNvPr id="199" name="Rectangle 3"/>
          <p:cNvSpPr/>
          <p:nvPr/>
        </p:nvSpPr>
        <p:spPr>
          <a:xfrm>
            <a:off x="3579840" y="3159720"/>
            <a:ext cx="2692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lika 18" descr=""/>
          <p:cNvPicPr/>
          <p:nvPr/>
        </p:nvPicPr>
        <p:blipFill>
          <a:blip r:embed="rId1"/>
          <a:stretch/>
        </p:blipFill>
        <p:spPr>
          <a:xfrm>
            <a:off x="743040" y="933840"/>
            <a:ext cx="6705000" cy="5193720"/>
          </a:xfrm>
          <a:prstGeom prst="rect">
            <a:avLst/>
          </a:prstGeom>
          <a:ln w="0">
            <a:noFill/>
          </a:ln>
        </p:spPr>
      </p:pic>
      <p:grpSp>
        <p:nvGrpSpPr>
          <p:cNvPr id="201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202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04" name="object 5" descr=""/>
            <p:cNvPicPr/>
            <p:nvPr/>
          </p:nvPicPr>
          <p:blipFill>
            <a:blip r:embed="rId2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5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9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210" name="Screenshot 2021-03-30 at 08.19.50.png" descr="Screenshot 2021-03-30 at 08.19.50.png"/>
          <p:cNvPicPr/>
          <p:nvPr/>
        </p:nvPicPr>
        <p:blipFill>
          <a:blip r:embed="rId3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sp>
        <p:nvSpPr>
          <p:cNvPr id="211" name="Rectangle 3"/>
          <p:cNvSpPr/>
          <p:nvPr/>
        </p:nvSpPr>
        <p:spPr>
          <a:xfrm>
            <a:off x="3579840" y="4293000"/>
            <a:ext cx="2692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2" name="Rectangle 2"/>
          <p:cNvSpPr/>
          <p:nvPr/>
        </p:nvSpPr>
        <p:spPr>
          <a:xfrm>
            <a:off x="111600" y="1512360"/>
            <a:ext cx="2280600" cy="12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Kaj bi vas osebno spodbudilo, da bi POGOSTEJE IN VEČ KOLESARILI? </a:t>
            </a:r>
            <a:br>
              <a:rPr sz="1200"/>
            </a:br>
            <a:r>
              <a:rPr b="1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(n = 1470)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13" name="Inhaltsplatzhalter 3"/>
          <p:cNvSpPr/>
          <p:nvPr/>
        </p:nvSpPr>
        <p:spPr>
          <a:xfrm>
            <a:off x="6381720" y="4648680"/>
            <a:ext cx="1066320" cy="62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l-SI" sz="1100" spc="-1" strike="noStrike">
                <a:latin typeface="Calibri"/>
              </a:rPr>
              <a:t>1- sploh ne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l-SI" sz="1100" spc="-1" strike="noStrike">
                <a:latin typeface="Calibri"/>
              </a:rPr>
              <a:t>5 – zelo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215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7" name="object 5" descr=""/>
            <p:cNvPicPr/>
            <p:nvPr/>
          </p:nvPicPr>
          <p:blipFill>
            <a:blip r:embed="rId1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8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223" name="Screenshot 2021-03-30 at 08.19.50.png" descr="Screenshot 2021-03-30 at 08.19.50.png"/>
          <p:cNvPicPr/>
          <p:nvPr/>
        </p:nvPicPr>
        <p:blipFill>
          <a:blip r:embed="rId2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sp>
        <p:nvSpPr>
          <p:cNvPr id="224" name="Rectangle 2"/>
          <p:cNvSpPr/>
          <p:nvPr/>
        </p:nvSpPr>
        <p:spPr>
          <a:xfrm>
            <a:off x="1829520" y="1476360"/>
            <a:ext cx="42973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V kolikšni meri bi PODPRLI novo zakonodajo? (n = 1473)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225" name="Slika 19" descr=""/>
          <p:cNvPicPr/>
          <p:nvPr/>
        </p:nvPicPr>
        <p:blipFill>
          <a:blip r:embed="rId3"/>
          <a:stretch/>
        </p:blipFill>
        <p:spPr>
          <a:xfrm>
            <a:off x="111600" y="1901880"/>
            <a:ext cx="7251120" cy="3724560"/>
          </a:xfrm>
          <a:prstGeom prst="rect">
            <a:avLst/>
          </a:prstGeom>
          <a:ln w="0">
            <a:noFill/>
          </a:ln>
        </p:spPr>
      </p:pic>
      <p:sp>
        <p:nvSpPr>
          <p:cNvPr id="226" name="Rectangle 3"/>
          <p:cNvSpPr/>
          <p:nvPr/>
        </p:nvSpPr>
        <p:spPr>
          <a:xfrm>
            <a:off x="3843360" y="5490720"/>
            <a:ext cx="2692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bject 8"/>
          <p:cNvSpPr/>
          <p:nvPr/>
        </p:nvSpPr>
        <p:spPr>
          <a:xfrm>
            <a:off x="2183760" y="133740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228" name="Picture 2" descr="https://europa.eu/european-union/sites/europaeu/files/docs/body/flag_yellow_low.jpg"/>
          <p:cNvPicPr/>
          <p:nvPr/>
        </p:nvPicPr>
        <p:blipFill>
          <a:blip r:embed="rId1"/>
          <a:stretch/>
        </p:blipFill>
        <p:spPr>
          <a:xfrm>
            <a:off x="4019400" y="234360"/>
            <a:ext cx="679680" cy="432000"/>
          </a:xfrm>
          <a:prstGeom prst="rect">
            <a:avLst/>
          </a:prstGeom>
          <a:ln w="0">
            <a:noFill/>
          </a:ln>
        </p:spPr>
      </p:pic>
      <p:pic>
        <p:nvPicPr>
          <p:cNvPr id="229" name="Slika 20" descr=""/>
          <p:cNvPicPr/>
          <p:nvPr/>
        </p:nvPicPr>
        <p:blipFill>
          <a:blip r:embed="rId2"/>
          <a:stretch/>
        </p:blipFill>
        <p:spPr>
          <a:xfrm>
            <a:off x="35280" y="366120"/>
            <a:ext cx="1621800" cy="241920"/>
          </a:xfrm>
          <a:prstGeom prst="rect">
            <a:avLst/>
          </a:prstGeom>
          <a:ln w="0">
            <a:noFill/>
          </a:ln>
        </p:spPr>
      </p:pic>
      <p:pic>
        <p:nvPicPr>
          <p:cNvPr id="230" name="Slika 22" descr=""/>
          <p:cNvPicPr/>
          <p:nvPr/>
        </p:nvPicPr>
        <p:blipFill>
          <a:blip r:embed="rId3"/>
          <a:srcRect l="17531" t="13469" r="16177" b="20239"/>
          <a:stretch/>
        </p:blipFill>
        <p:spPr>
          <a:xfrm>
            <a:off x="4781520" y="20880"/>
            <a:ext cx="750600" cy="750600"/>
          </a:xfrm>
          <a:prstGeom prst="rect">
            <a:avLst/>
          </a:prstGeom>
          <a:ln w="0">
            <a:noFill/>
          </a:ln>
        </p:spPr>
      </p:pic>
      <p:pic>
        <p:nvPicPr>
          <p:cNvPr id="231" name="Slika 23" descr=""/>
          <p:cNvPicPr/>
          <p:nvPr/>
        </p:nvPicPr>
        <p:blipFill>
          <a:blip r:embed="rId4"/>
          <a:stretch/>
        </p:blipFill>
        <p:spPr>
          <a:xfrm>
            <a:off x="1612440" y="168120"/>
            <a:ext cx="1187640" cy="4352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3" descr="Logo-DRS_small_RRA"/>
          <p:cNvPicPr/>
          <p:nvPr/>
        </p:nvPicPr>
        <p:blipFill>
          <a:blip r:embed="rId5"/>
          <a:stretch/>
        </p:blipFill>
        <p:spPr>
          <a:xfrm>
            <a:off x="2800440" y="152280"/>
            <a:ext cx="1187640" cy="487440"/>
          </a:xfrm>
          <a:prstGeom prst="rect">
            <a:avLst/>
          </a:prstGeom>
          <a:ln w="0">
            <a:noFill/>
          </a:ln>
        </p:spPr>
      </p:pic>
      <p:grpSp>
        <p:nvGrpSpPr>
          <p:cNvPr id="233" name="object 11"/>
          <p:cNvGrpSpPr/>
          <p:nvPr/>
        </p:nvGrpSpPr>
        <p:grpSpPr>
          <a:xfrm>
            <a:off x="5619600" y="331560"/>
            <a:ext cx="511560" cy="307800"/>
            <a:chOff x="5619600" y="331560"/>
            <a:chExt cx="511560" cy="307800"/>
          </a:xfrm>
        </p:grpSpPr>
        <p:sp>
          <p:nvSpPr>
            <p:cNvPr id="234" name="object 12"/>
            <p:cNvSpPr/>
            <p:nvPr/>
          </p:nvSpPr>
          <p:spPr>
            <a:xfrm>
              <a:off x="5619600" y="331560"/>
              <a:ext cx="511560" cy="204840"/>
            </a:xfrm>
            <a:custGeom>
              <a:avLst/>
              <a:gdLst/>
              <a:ahLst/>
              <a:rect l="l" t="t" r="r" b="b"/>
              <a:pathLst>
                <a:path w="511810" h="205104">
                  <a:moveTo>
                    <a:pt x="511257" y="0"/>
                  </a:moveTo>
                  <a:lnTo>
                    <a:pt x="0" y="0"/>
                  </a:lnTo>
                  <a:lnTo>
                    <a:pt x="0" y="204505"/>
                  </a:lnTo>
                  <a:lnTo>
                    <a:pt x="511257" y="204505"/>
                  </a:lnTo>
                  <a:lnTo>
                    <a:pt x="511257" y="0"/>
                  </a:lnTo>
                  <a:close/>
                </a:path>
              </a:pathLst>
            </a:custGeom>
            <a:solidFill>
              <a:srgbClr val="5a919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object 13"/>
            <p:cNvSpPr/>
            <p:nvPr/>
          </p:nvSpPr>
          <p:spPr>
            <a:xfrm>
              <a:off x="5653800" y="362160"/>
              <a:ext cx="443520" cy="151920"/>
            </a:xfrm>
            <a:custGeom>
              <a:avLst/>
              <a:gdLst/>
              <a:ahLst/>
              <a:rect l="l" t="t" r="r" b="b"/>
              <a:pathLst>
                <a:path w="443864" h="152400">
                  <a:moveTo>
                    <a:pt x="126632" y="132303"/>
                  </a:moveTo>
                  <a:lnTo>
                    <a:pt x="24569" y="132303"/>
                  </a:lnTo>
                  <a:lnTo>
                    <a:pt x="31358" y="132783"/>
                  </a:lnTo>
                  <a:lnTo>
                    <a:pt x="38043" y="134406"/>
                  </a:lnTo>
                  <a:lnTo>
                    <a:pt x="44292" y="137182"/>
                  </a:lnTo>
                  <a:lnTo>
                    <a:pt x="49768" y="141123"/>
                  </a:lnTo>
                  <a:lnTo>
                    <a:pt x="55301" y="145454"/>
                  </a:lnTo>
                  <a:lnTo>
                    <a:pt x="61424" y="148840"/>
                  </a:lnTo>
                  <a:lnTo>
                    <a:pt x="68019" y="151045"/>
                  </a:lnTo>
                  <a:lnTo>
                    <a:pt x="74969" y="151833"/>
                  </a:lnTo>
                  <a:lnTo>
                    <a:pt x="81790" y="151154"/>
                  </a:lnTo>
                  <a:lnTo>
                    <a:pt x="88628" y="149234"/>
                  </a:lnTo>
                  <a:lnTo>
                    <a:pt x="95095" y="146251"/>
                  </a:lnTo>
                  <a:lnTo>
                    <a:pt x="100802" y="142383"/>
                  </a:lnTo>
                  <a:lnTo>
                    <a:pt x="106607" y="138316"/>
                  </a:lnTo>
                  <a:lnTo>
                    <a:pt x="112913" y="135217"/>
                  </a:lnTo>
                  <a:lnTo>
                    <a:pt x="119621" y="133181"/>
                  </a:lnTo>
                  <a:lnTo>
                    <a:pt x="126632" y="132303"/>
                  </a:lnTo>
                  <a:close/>
                </a:path>
                <a:path w="443864" h="152400">
                  <a:moveTo>
                    <a:pt x="250072" y="132303"/>
                  </a:moveTo>
                  <a:lnTo>
                    <a:pt x="126632" y="132303"/>
                  </a:lnTo>
                  <a:lnTo>
                    <a:pt x="132993" y="132660"/>
                  </a:lnTo>
                  <a:lnTo>
                    <a:pt x="139269" y="134230"/>
                  </a:lnTo>
                  <a:lnTo>
                    <a:pt x="145369" y="137042"/>
                  </a:lnTo>
                  <a:lnTo>
                    <a:pt x="151202" y="141123"/>
                  </a:lnTo>
                  <a:lnTo>
                    <a:pt x="157341" y="145567"/>
                  </a:lnTo>
                  <a:lnTo>
                    <a:pt x="163921" y="148940"/>
                  </a:lnTo>
                  <a:lnTo>
                    <a:pt x="170915" y="151083"/>
                  </a:lnTo>
                  <a:lnTo>
                    <a:pt x="178292" y="151833"/>
                  </a:lnTo>
                  <a:lnTo>
                    <a:pt x="212959" y="147886"/>
                  </a:lnTo>
                  <a:lnTo>
                    <a:pt x="243070" y="136792"/>
                  </a:lnTo>
                  <a:lnTo>
                    <a:pt x="250072" y="132303"/>
                  </a:lnTo>
                  <a:close/>
                </a:path>
                <a:path w="443864" h="152400">
                  <a:moveTo>
                    <a:pt x="342726" y="126632"/>
                  </a:moveTo>
                  <a:lnTo>
                    <a:pt x="292326" y="126632"/>
                  </a:lnTo>
                  <a:lnTo>
                    <a:pt x="292326" y="151833"/>
                  </a:lnTo>
                  <a:lnTo>
                    <a:pt x="342726" y="151833"/>
                  </a:lnTo>
                  <a:lnTo>
                    <a:pt x="342726" y="126632"/>
                  </a:lnTo>
                  <a:close/>
                </a:path>
                <a:path w="443864" h="152400">
                  <a:moveTo>
                    <a:pt x="24569" y="107102"/>
                  </a:moveTo>
                  <a:lnTo>
                    <a:pt x="17705" y="107851"/>
                  </a:lnTo>
                  <a:lnTo>
                    <a:pt x="11061" y="109975"/>
                  </a:lnTo>
                  <a:lnTo>
                    <a:pt x="4974" y="113200"/>
                  </a:lnTo>
                  <a:lnTo>
                    <a:pt x="0" y="117182"/>
                  </a:lnTo>
                  <a:lnTo>
                    <a:pt x="0" y="141753"/>
                  </a:lnTo>
                  <a:lnTo>
                    <a:pt x="5517" y="138165"/>
                  </a:lnTo>
                  <a:lnTo>
                    <a:pt x="11563" y="135178"/>
                  </a:lnTo>
                  <a:lnTo>
                    <a:pt x="17970" y="133116"/>
                  </a:lnTo>
                  <a:lnTo>
                    <a:pt x="24569" y="132303"/>
                  </a:lnTo>
                  <a:lnTo>
                    <a:pt x="250072" y="132303"/>
                  </a:lnTo>
                  <a:lnTo>
                    <a:pt x="259900" y="126003"/>
                  </a:lnTo>
                  <a:lnTo>
                    <a:pt x="65519" y="126003"/>
                  </a:lnTo>
                  <a:lnTo>
                    <a:pt x="58607" y="123206"/>
                  </a:lnTo>
                  <a:lnTo>
                    <a:pt x="51659" y="117561"/>
                  </a:lnTo>
                  <a:lnTo>
                    <a:pt x="44550" y="112488"/>
                  </a:lnTo>
                  <a:lnTo>
                    <a:pt x="38005" y="109304"/>
                  </a:lnTo>
                  <a:lnTo>
                    <a:pt x="31514" y="107634"/>
                  </a:lnTo>
                  <a:lnTo>
                    <a:pt x="24569" y="107102"/>
                  </a:lnTo>
                  <a:close/>
                </a:path>
                <a:path w="443864" h="152400">
                  <a:moveTo>
                    <a:pt x="367926" y="101433"/>
                  </a:moveTo>
                  <a:lnTo>
                    <a:pt x="317526" y="101433"/>
                  </a:lnTo>
                  <a:lnTo>
                    <a:pt x="317526" y="126632"/>
                  </a:lnTo>
                  <a:lnTo>
                    <a:pt x="367926" y="126632"/>
                  </a:lnTo>
                  <a:lnTo>
                    <a:pt x="367926" y="101433"/>
                  </a:lnTo>
                  <a:close/>
                </a:path>
                <a:path w="443864" h="152400">
                  <a:moveTo>
                    <a:pt x="126632" y="107102"/>
                  </a:moveTo>
                  <a:lnTo>
                    <a:pt x="96058" y="120152"/>
                  </a:lnTo>
                  <a:lnTo>
                    <a:pt x="89939" y="123481"/>
                  </a:lnTo>
                  <a:lnTo>
                    <a:pt x="83108" y="125392"/>
                  </a:lnTo>
                  <a:lnTo>
                    <a:pt x="74969" y="126003"/>
                  </a:lnTo>
                  <a:lnTo>
                    <a:pt x="178922" y="126003"/>
                  </a:lnTo>
                  <a:lnTo>
                    <a:pt x="171037" y="125598"/>
                  </a:lnTo>
                  <a:lnTo>
                    <a:pt x="164700" y="124190"/>
                  </a:lnTo>
                  <a:lnTo>
                    <a:pt x="158953" y="121483"/>
                  </a:lnTo>
                  <a:lnTo>
                    <a:pt x="147094" y="113127"/>
                  </a:lnTo>
                  <a:lnTo>
                    <a:pt x="140946" y="109938"/>
                  </a:lnTo>
                  <a:lnTo>
                    <a:pt x="134193" y="107851"/>
                  </a:lnTo>
                  <a:lnTo>
                    <a:pt x="126632" y="107102"/>
                  </a:lnTo>
                  <a:close/>
                </a:path>
                <a:path w="443864" h="152400">
                  <a:moveTo>
                    <a:pt x="354067" y="0"/>
                  </a:moveTo>
                  <a:lnTo>
                    <a:pt x="274179" y="81777"/>
                  </a:lnTo>
                  <a:lnTo>
                    <a:pt x="226093" y="115967"/>
                  </a:lnTo>
                  <a:lnTo>
                    <a:pt x="178922" y="126003"/>
                  </a:lnTo>
                  <a:lnTo>
                    <a:pt x="259900" y="126003"/>
                  </a:lnTo>
                  <a:lnTo>
                    <a:pt x="269772" y="119673"/>
                  </a:lnTo>
                  <a:lnTo>
                    <a:pt x="294213" y="97652"/>
                  </a:lnTo>
                  <a:lnTo>
                    <a:pt x="367926" y="22679"/>
                  </a:lnTo>
                  <a:lnTo>
                    <a:pt x="354067" y="0"/>
                  </a:lnTo>
                  <a:close/>
                </a:path>
                <a:path w="443864" h="152400">
                  <a:moveTo>
                    <a:pt x="126632" y="88204"/>
                  </a:moveTo>
                  <a:lnTo>
                    <a:pt x="24569" y="88204"/>
                  </a:lnTo>
                  <a:lnTo>
                    <a:pt x="31702" y="88932"/>
                  </a:lnTo>
                  <a:lnTo>
                    <a:pt x="38718" y="90903"/>
                  </a:lnTo>
                  <a:lnTo>
                    <a:pt x="45275" y="94045"/>
                  </a:lnTo>
                  <a:lnTo>
                    <a:pt x="51029" y="98284"/>
                  </a:lnTo>
                  <a:lnTo>
                    <a:pt x="56498" y="102384"/>
                  </a:lnTo>
                  <a:lnTo>
                    <a:pt x="62410" y="105285"/>
                  </a:lnTo>
                  <a:lnTo>
                    <a:pt x="68617" y="107046"/>
                  </a:lnTo>
                  <a:lnTo>
                    <a:pt x="74969" y="107730"/>
                  </a:lnTo>
                  <a:lnTo>
                    <a:pt x="81336" y="107298"/>
                  </a:lnTo>
                  <a:lnTo>
                    <a:pt x="87667" y="105729"/>
                  </a:lnTo>
                  <a:lnTo>
                    <a:pt x="93634" y="103114"/>
                  </a:lnTo>
                  <a:lnTo>
                    <a:pt x="98908" y="99543"/>
                  </a:lnTo>
                  <a:lnTo>
                    <a:pt x="104923" y="95114"/>
                  </a:lnTo>
                  <a:lnTo>
                    <a:pt x="111588" y="91511"/>
                  </a:lnTo>
                  <a:lnTo>
                    <a:pt x="118844" y="89089"/>
                  </a:lnTo>
                  <a:lnTo>
                    <a:pt x="126632" y="88204"/>
                  </a:lnTo>
                  <a:close/>
                </a:path>
                <a:path w="443864" h="152400">
                  <a:moveTo>
                    <a:pt x="237538" y="88204"/>
                  </a:moveTo>
                  <a:lnTo>
                    <a:pt x="126632" y="88204"/>
                  </a:lnTo>
                  <a:lnTo>
                    <a:pt x="133654" y="88932"/>
                  </a:lnTo>
                  <a:lnTo>
                    <a:pt x="140423" y="90940"/>
                  </a:lnTo>
                  <a:lnTo>
                    <a:pt x="146812" y="94117"/>
                  </a:lnTo>
                  <a:lnTo>
                    <a:pt x="152463" y="98284"/>
                  </a:lnTo>
                  <a:lnTo>
                    <a:pt x="157001" y="101786"/>
                  </a:lnTo>
                  <a:lnTo>
                    <a:pt x="162306" y="104581"/>
                  </a:lnTo>
                  <a:lnTo>
                    <a:pt x="168675" y="106433"/>
                  </a:lnTo>
                  <a:lnTo>
                    <a:pt x="176402" y="107102"/>
                  </a:lnTo>
                  <a:lnTo>
                    <a:pt x="195734" y="105604"/>
                  </a:lnTo>
                  <a:lnTo>
                    <a:pt x="215931" y="100008"/>
                  </a:lnTo>
                  <a:lnTo>
                    <a:pt x="236996" y="88667"/>
                  </a:lnTo>
                  <a:lnTo>
                    <a:pt x="237538" y="88204"/>
                  </a:lnTo>
                  <a:close/>
                </a:path>
                <a:path w="443864" h="152400">
                  <a:moveTo>
                    <a:pt x="393125" y="76233"/>
                  </a:moveTo>
                  <a:lnTo>
                    <a:pt x="342726" y="76233"/>
                  </a:lnTo>
                  <a:lnTo>
                    <a:pt x="342726" y="101433"/>
                  </a:lnTo>
                  <a:lnTo>
                    <a:pt x="393125" y="101433"/>
                  </a:lnTo>
                  <a:lnTo>
                    <a:pt x="393125" y="76233"/>
                  </a:lnTo>
                  <a:close/>
                </a:path>
                <a:path w="443864" h="152400">
                  <a:moveTo>
                    <a:pt x="24569" y="63003"/>
                  </a:moveTo>
                  <a:lnTo>
                    <a:pt x="18147" y="63558"/>
                  </a:lnTo>
                  <a:lnTo>
                    <a:pt x="12036" y="65403"/>
                  </a:lnTo>
                  <a:lnTo>
                    <a:pt x="6048" y="68567"/>
                  </a:lnTo>
                  <a:lnTo>
                    <a:pt x="0" y="73079"/>
                  </a:lnTo>
                  <a:lnTo>
                    <a:pt x="0" y="97652"/>
                  </a:lnTo>
                  <a:lnTo>
                    <a:pt x="5794" y="93767"/>
                  </a:lnTo>
                  <a:lnTo>
                    <a:pt x="11829" y="90760"/>
                  </a:lnTo>
                  <a:lnTo>
                    <a:pt x="18092" y="88836"/>
                  </a:lnTo>
                  <a:lnTo>
                    <a:pt x="24569" y="88204"/>
                  </a:lnTo>
                  <a:lnTo>
                    <a:pt x="237538" y="88204"/>
                  </a:lnTo>
                  <a:lnTo>
                    <a:pt x="244914" y="81903"/>
                  </a:lnTo>
                  <a:lnTo>
                    <a:pt x="66934" y="81903"/>
                  </a:lnTo>
                  <a:lnTo>
                    <a:pt x="59218" y="80013"/>
                  </a:lnTo>
                  <a:lnTo>
                    <a:pt x="52289" y="73709"/>
                  </a:lnTo>
                  <a:lnTo>
                    <a:pt x="46259" y="69241"/>
                  </a:lnTo>
                  <a:lnTo>
                    <a:pt x="39395" y="65900"/>
                  </a:lnTo>
                  <a:lnTo>
                    <a:pt x="32049" y="63787"/>
                  </a:lnTo>
                  <a:lnTo>
                    <a:pt x="24569" y="63003"/>
                  </a:lnTo>
                  <a:close/>
                </a:path>
                <a:path w="443864" h="152400">
                  <a:moveTo>
                    <a:pt x="126632" y="63003"/>
                  </a:moveTo>
                  <a:lnTo>
                    <a:pt x="119385" y="63746"/>
                  </a:lnTo>
                  <a:lnTo>
                    <a:pt x="112343" y="65900"/>
                  </a:lnTo>
                  <a:lnTo>
                    <a:pt x="105746" y="69246"/>
                  </a:lnTo>
                  <a:lnTo>
                    <a:pt x="99542" y="73709"/>
                  </a:lnTo>
                  <a:lnTo>
                    <a:pt x="93841" y="77649"/>
                  </a:lnTo>
                  <a:lnTo>
                    <a:pt x="87963" y="80170"/>
                  </a:lnTo>
                  <a:lnTo>
                    <a:pt x="81732" y="81509"/>
                  </a:lnTo>
                  <a:lnTo>
                    <a:pt x="74969" y="81903"/>
                  </a:lnTo>
                  <a:lnTo>
                    <a:pt x="176402" y="81903"/>
                  </a:lnTo>
                  <a:lnTo>
                    <a:pt x="169461" y="81223"/>
                  </a:lnTo>
                  <a:lnTo>
                    <a:pt x="162935" y="79303"/>
                  </a:lnTo>
                  <a:lnTo>
                    <a:pt x="157000" y="76319"/>
                  </a:lnTo>
                  <a:lnTo>
                    <a:pt x="146169" y="68156"/>
                  </a:lnTo>
                  <a:lnTo>
                    <a:pt x="140193" y="65222"/>
                  </a:lnTo>
                  <a:lnTo>
                    <a:pt x="133738" y="63540"/>
                  </a:lnTo>
                  <a:lnTo>
                    <a:pt x="126632" y="63003"/>
                  </a:lnTo>
                  <a:close/>
                </a:path>
                <a:path w="443864" h="152400">
                  <a:moveTo>
                    <a:pt x="292323" y="0"/>
                  </a:moveTo>
                  <a:lnTo>
                    <a:pt x="262570" y="30572"/>
                  </a:lnTo>
                  <a:lnTo>
                    <a:pt x="231843" y="61109"/>
                  </a:lnTo>
                  <a:lnTo>
                    <a:pt x="191105" y="80604"/>
                  </a:lnTo>
                  <a:lnTo>
                    <a:pt x="176402" y="81903"/>
                  </a:lnTo>
                  <a:lnTo>
                    <a:pt x="244914" y="81903"/>
                  </a:lnTo>
                  <a:lnTo>
                    <a:pt x="258932" y="69930"/>
                  </a:lnTo>
                  <a:lnTo>
                    <a:pt x="304926" y="22679"/>
                  </a:lnTo>
                  <a:lnTo>
                    <a:pt x="292323" y="0"/>
                  </a:lnTo>
                  <a:close/>
                </a:path>
                <a:path w="443864" h="152400">
                  <a:moveTo>
                    <a:pt x="418326" y="51029"/>
                  </a:moveTo>
                  <a:lnTo>
                    <a:pt x="367926" y="51029"/>
                  </a:lnTo>
                  <a:lnTo>
                    <a:pt x="367926" y="76233"/>
                  </a:lnTo>
                  <a:lnTo>
                    <a:pt x="418326" y="76233"/>
                  </a:lnTo>
                  <a:lnTo>
                    <a:pt x="418326" y="51029"/>
                  </a:lnTo>
                  <a:close/>
                </a:path>
                <a:path w="443864" h="152400">
                  <a:moveTo>
                    <a:pt x="120677" y="44099"/>
                  </a:moveTo>
                  <a:lnTo>
                    <a:pt x="24569" y="44099"/>
                  </a:lnTo>
                  <a:lnTo>
                    <a:pt x="31405" y="44544"/>
                  </a:lnTo>
                  <a:lnTo>
                    <a:pt x="38171" y="46105"/>
                  </a:lnTo>
                  <a:lnTo>
                    <a:pt x="44435" y="48868"/>
                  </a:lnTo>
                  <a:lnTo>
                    <a:pt x="49768" y="52919"/>
                  </a:lnTo>
                  <a:lnTo>
                    <a:pt x="54988" y="57193"/>
                  </a:lnTo>
                  <a:lnTo>
                    <a:pt x="60988" y="60360"/>
                  </a:lnTo>
                  <a:lnTo>
                    <a:pt x="67679" y="62327"/>
                  </a:lnTo>
                  <a:lnTo>
                    <a:pt x="74969" y="63003"/>
                  </a:lnTo>
                  <a:lnTo>
                    <a:pt x="82657" y="62402"/>
                  </a:lnTo>
                  <a:lnTo>
                    <a:pt x="89697" y="60560"/>
                  </a:lnTo>
                  <a:lnTo>
                    <a:pt x="96145" y="57418"/>
                  </a:lnTo>
                  <a:lnTo>
                    <a:pt x="102059" y="52919"/>
                  </a:lnTo>
                  <a:lnTo>
                    <a:pt x="107560" y="48846"/>
                  </a:lnTo>
                  <a:lnTo>
                    <a:pt x="113757" y="45916"/>
                  </a:lnTo>
                  <a:lnTo>
                    <a:pt x="120407" y="44125"/>
                  </a:lnTo>
                  <a:lnTo>
                    <a:pt x="120677" y="44099"/>
                  </a:lnTo>
                  <a:close/>
                </a:path>
                <a:path w="443864" h="152400">
                  <a:moveTo>
                    <a:pt x="223126" y="43365"/>
                  </a:moveTo>
                  <a:lnTo>
                    <a:pt x="135568" y="43365"/>
                  </a:lnTo>
                  <a:lnTo>
                    <a:pt x="143643" y="46620"/>
                  </a:lnTo>
                  <a:lnTo>
                    <a:pt x="150572" y="52289"/>
                  </a:lnTo>
                  <a:lnTo>
                    <a:pt x="156291" y="56557"/>
                  </a:lnTo>
                  <a:lnTo>
                    <a:pt x="162446" y="59952"/>
                  </a:lnTo>
                  <a:lnTo>
                    <a:pt x="169436" y="62194"/>
                  </a:lnTo>
                  <a:lnTo>
                    <a:pt x="177662" y="63003"/>
                  </a:lnTo>
                  <a:lnTo>
                    <a:pt x="189369" y="61929"/>
                  </a:lnTo>
                  <a:lnTo>
                    <a:pt x="200773" y="58670"/>
                  </a:lnTo>
                  <a:lnTo>
                    <a:pt x="211489" y="53166"/>
                  </a:lnTo>
                  <a:lnTo>
                    <a:pt x="221132" y="45359"/>
                  </a:lnTo>
                  <a:lnTo>
                    <a:pt x="223126" y="43365"/>
                  </a:lnTo>
                  <a:close/>
                </a:path>
                <a:path w="443864" h="152400">
                  <a:moveTo>
                    <a:pt x="24569" y="18900"/>
                  </a:moveTo>
                  <a:lnTo>
                    <a:pt x="17970" y="19667"/>
                  </a:lnTo>
                  <a:lnTo>
                    <a:pt x="11563" y="21734"/>
                  </a:lnTo>
                  <a:lnTo>
                    <a:pt x="5517" y="24747"/>
                  </a:lnTo>
                  <a:lnTo>
                    <a:pt x="0" y="28350"/>
                  </a:lnTo>
                  <a:lnTo>
                    <a:pt x="0" y="53549"/>
                  </a:lnTo>
                  <a:lnTo>
                    <a:pt x="6048" y="49165"/>
                  </a:lnTo>
                  <a:lnTo>
                    <a:pt x="12036" y="46268"/>
                  </a:lnTo>
                  <a:lnTo>
                    <a:pt x="18147" y="44648"/>
                  </a:lnTo>
                  <a:lnTo>
                    <a:pt x="24569" y="44099"/>
                  </a:lnTo>
                  <a:lnTo>
                    <a:pt x="120677" y="44099"/>
                  </a:lnTo>
                  <a:lnTo>
                    <a:pt x="127262" y="43469"/>
                  </a:lnTo>
                  <a:lnTo>
                    <a:pt x="135568" y="43365"/>
                  </a:lnTo>
                  <a:lnTo>
                    <a:pt x="223126" y="43365"/>
                  </a:lnTo>
                  <a:lnTo>
                    <a:pt x="228690" y="37802"/>
                  </a:lnTo>
                  <a:lnTo>
                    <a:pt x="74969" y="37802"/>
                  </a:lnTo>
                  <a:lnTo>
                    <a:pt x="68403" y="37211"/>
                  </a:lnTo>
                  <a:lnTo>
                    <a:pt x="61993" y="35438"/>
                  </a:lnTo>
                  <a:lnTo>
                    <a:pt x="55928" y="32484"/>
                  </a:lnTo>
                  <a:lnTo>
                    <a:pt x="50399" y="28350"/>
                  </a:lnTo>
                  <a:lnTo>
                    <a:pt x="44777" y="24250"/>
                  </a:lnTo>
                  <a:lnTo>
                    <a:pt x="38384" y="21293"/>
                  </a:lnTo>
                  <a:lnTo>
                    <a:pt x="31541" y="19502"/>
                  </a:lnTo>
                  <a:lnTo>
                    <a:pt x="24569" y="18900"/>
                  </a:lnTo>
                  <a:close/>
                </a:path>
                <a:path w="443864" h="152400">
                  <a:moveTo>
                    <a:pt x="443529" y="25829"/>
                  </a:moveTo>
                  <a:lnTo>
                    <a:pt x="393125" y="25829"/>
                  </a:lnTo>
                  <a:lnTo>
                    <a:pt x="393125" y="51029"/>
                  </a:lnTo>
                  <a:lnTo>
                    <a:pt x="443529" y="51029"/>
                  </a:lnTo>
                  <a:lnTo>
                    <a:pt x="443529" y="25829"/>
                  </a:lnTo>
                  <a:close/>
                </a:path>
                <a:path w="443864" h="152400">
                  <a:moveTo>
                    <a:pt x="126632" y="18647"/>
                  </a:moveTo>
                  <a:lnTo>
                    <a:pt x="119356" y="19507"/>
                  </a:lnTo>
                  <a:lnTo>
                    <a:pt x="112692" y="21559"/>
                  </a:lnTo>
                  <a:lnTo>
                    <a:pt x="106697" y="24580"/>
                  </a:lnTo>
                  <a:lnTo>
                    <a:pt x="95613" y="32484"/>
                  </a:lnTo>
                  <a:lnTo>
                    <a:pt x="89382" y="35438"/>
                  </a:lnTo>
                  <a:lnTo>
                    <a:pt x="82559" y="37211"/>
                  </a:lnTo>
                  <a:lnTo>
                    <a:pt x="74969" y="37802"/>
                  </a:lnTo>
                  <a:lnTo>
                    <a:pt x="177032" y="37802"/>
                  </a:lnTo>
                  <a:lnTo>
                    <a:pt x="170278" y="37388"/>
                  </a:lnTo>
                  <a:lnTo>
                    <a:pt x="164007" y="35911"/>
                  </a:lnTo>
                  <a:lnTo>
                    <a:pt x="157950" y="33016"/>
                  </a:lnTo>
                  <a:lnTo>
                    <a:pt x="151833" y="28350"/>
                  </a:lnTo>
                  <a:lnTo>
                    <a:pt x="146338" y="24250"/>
                  </a:lnTo>
                  <a:lnTo>
                    <a:pt x="140110" y="21156"/>
                  </a:lnTo>
                  <a:lnTo>
                    <a:pt x="133421" y="19222"/>
                  </a:lnTo>
                  <a:lnTo>
                    <a:pt x="126632" y="18647"/>
                  </a:lnTo>
                  <a:close/>
                </a:path>
                <a:path w="443864" h="152400">
                  <a:moveTo>
                    <a:pt x="230582" y="0"/>
                  </a:moveTo>
                  <a:lnTo>
                    <a:pt x="197734" y="31953"/>
                  </a:lnTo>
                  <a:lnTo>
                    <a:pt x="177032" y="37802"/>
                  </a:lnTo>
                  <a:lnTo>
                    <a:pt x="228690" y="37802"/>
                  </a:lnTo>
                  <a:lnTo>
                    <a:pt x="243817" y="22679"/>
                  </a:lnTo>
                  <a:lnTo>
                    <a:pt x="23058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object 14"/>
            <p:cNvSpPr/>
            <p:nvPr/>
          </p:nvSpPr>
          <p:spPr>
            <a:xfrm>
              <a:off x="5653800" y="551520"/>
              <a:ext cx="444600" cy="87840"/>
            </a:xfrm>
            <a:custGeom>
              <a:avLst/>
              <a:gdLst/>
              <a:ahLst/>
              <a:rect l="l" t="t" r="r" b="b"/>
              <a:pathLst>
                <a:path w="445135" h="88265">
                  <a:moveTo>
                    <a:pt x="389141" y="59792"/>
                  </a:moveTo>
                  <a:lnTo>
                    <a:pt x="373736" y="59792"/>
                  </a:lnTo>
                  <a:lnTo>
                    <a:pt x="373736" y="86514"/>
                  </a:lnTo>
                  <a:lnTo>
                    <a:pt x="389141" y="86514"/>
                  </a:lnTo>
                  <a:lnTo>
                    <a:pt x="389141" y="59792"/>
                  </a:lnTo>
                  <a:close/>
                </a:path>
                <a:path w="445135" h="88265">
                  <a:moveTo>
                    <a:pt x="439684" y="16603"/>
                  </a:moveTo>
                  <a:lnTo>
                    <a:pt x="423143" y="16603"/>
                  </a:lnTo>
                  <a:lnTo>
                    <a:pt x="428057" y="23216"/>
                  </a:lnTo>
                  <a:lnTo>
                    <a:pt x="428057" y="38329"/>
                  </a:lnTo>
                  <a:lnTo>
                    <a:pt x="423143" y="44946"/>
                  </a:lnTo>
                  <a:lnTo>
                    <a:pt x="363776" y="44946"/>
                  </a:lnTo>
                  <a:lnTo>
                    <a:pt x="363776" y="59792"/>
                  </a:lnTo>
                  <a:lnTo>
                    <a:pt x="408005" y="59792"/>
                  </a:lnTo>
                  <a:lnTo>
                    <a:pt x="425400" y="86514"/>
                  </a:lnTo>
                  <a:lnTo>
                    <a:pt x="444793" y="86514"/>
                  </a:lnTo>
                  <a:lnTo>
                    <a:pt x="423942" y="56282"/>
                  </a:lnTo>
                  <a:lnTo>
                    <a:pt x="431698" y="52542"/>
                  </a:lnTo>
                  <a:lnTo>
                    <a:pt x="437886" y="46816"/>
                  </a:lnTo>
                  <a:lnTo>
                    <a:pt x="441982" y="39446"/>
                  </a:lnTo>
                  <a:lnTo>
                    <a:pt x="443464" y="30773"/>
                  </a:lnTo>
                  <a:lnTo>
                    <a:pt x="441390" y="19236"/>
                  </a:lnTo>
                  <a:lnTo>
                    <a:pt x="439684" y="16603"/>
                  </a:lnTo>
                  <a:close/>
                </a:path>
                <a:path w="445135" h="88265">
                  <a:moveTo>
                    <a:pt x="413448" y="1756"/>
                  </a:moveTo>
                  <a:lnTo>
                    <a:pt x="373736" y="1756"/>
                  </a:lnTo>
                  <a:lnTo>
                    <a:pt x="373736" y="44946"/>
                  </a:lnTo>
                  <a:lnTo>
                    <a:pt x="389141" y="44946"/>
                  </a:lnTo>
                  <a:lnTo>
                    <a:pt x="389141" y="16603"/>
                  </a:lnTo>
                  <a:lnTo>
                    <a:pt x="439684" y="16603"/>
                  </a:lnTo>
                  <a:lnTo>
                    <a:pt x="435430" y="10039"/>
                  </a:lnTo>
                  <a:lnTo>
                    <a:pt x="425984" y="3955"/>
                  </a:lnTo>
                  <a:lnTo>
                    <a:pt x="413448" y="1756"/>
                  </a:lnTo>
                  <a:close/>
                </a:path>
                <a:path w="445135" h="88265">
                  <a:moveTo>
                    <a:pt x="312640" y="0"/>
                  </a:moveTo>
                  <a:lnTo>
                    <a:pt x="295115" y="3404"/>
                  </a:lnTo>
                  <a:lnTo>
                    <a:pt x="280901" y="12756"/>
                  </a:lnTo>
                  <a:lnTo>
                    <a:pt x="271368" y="26763"/>
                  </a:lnTo>
                  <a:lnTo>
                    <a:pt x="267886" y="44136"/>
                  </a:lnTo>
                  <a:lnTo>
                    <a:pt x="271368" y="61508"/>
                  </a:lnTo>
                  <a:lnTo>
                    <a:pt x="280901" y="75514"/>
                  </a:lnTo>
                  <a:lnTo>
                    <a:pt x="295115" y="84865"/>
                  </a:lnTo>
                  <a:lnTo>
                    <a:pt x="312640" y="88268"/>
                  </a:lnTo>
                  <a:lnTo>
                    <a:pt x="330170" y="84865"/>
                  </a:lnTo>
                  <a:lnTo>
                    <a:pt x="344387" y="75514"/>
                  </a:lnTo>
                  <a:lnTo>
                    <a:pt x="345808" y="73426"/>
                  </a:lnTo>
                  <a:lnTo>
                    <a:pt x="312640" y="73426"/>
                  </a:lnTo>
                  <a:lnTo>
                    <a:pt x="301850" y="71165"/>
                  </a:lnTo>
                  <a:lnTo>
                    <a:pt x="292739" y="64956"/>
                  </a:lnTo>
                  <a:lnTo>
                    <a:pt x="286441" y="55659"/>
                  </a:lnTo>
                  <a:lnTo>
                    <a:pt x="284090" y="44136"/>
                  </a:lnTo>
                  <a:lnTo>
                    <a:pt x="286441" y="32612"/>
                  </a:lnTo>
                  <a:lnTo>
                    <a:pt x="292739" y="23316"/>
                  </a:lnTo>
                  <a:lnTo>
                    <a:pt x="301850" y="17107"/>
                  </a:lnTo>
                  <a:lnTo>
                    <a:pt x="312640" y="14846"/>
                  </a:lnTo>
                  <a:lnTo>
                    <a:pt x="345809" y="14846"/>
                  </a:lnTo>
                  <a:lnTo>
                    <a:pt x="344387" y="12756"/>
                  </a:lnTo>
                  <a:lnTo>
                    <a:pt x="330170" y="3404"/>
                  </a:lnTo>
                  <a:lnTo>
                    <a:pt x="312640" y="0"/>
                  </a:lnTo>
                  <a:close/>
                </a:path>
                <a:path w="445135" h="88265">
                  <a:moveTo>
                    <a:pt x="345809" y="14846"/>
                  </a:moveTo>
                  <a:lnTo>
                    <a:pt x="312640" y="14846"/>
                  </a:lnTo>
                  <a:lnTo>
                    <a:pt x="323436" y="17107"/>
                  </a:lnTo>
                  <a:lnTo>
                    <a:pt x="332548" y="23316"/>
                  </a:lnTo>
                  <a:lnTo>
                    <a:pt x="338846" y="32612"/>
                  </a:lnTo>
                  <a:lnTo>
                    <a:pt x="341196" y="44136"/>
                  </a:lnTo>
                  <a:lnTo>
                    <a:pt x="338846" y="55659"/>
                  </a:lnTo>
                  <a:lnTo>
                    <a:pt x="332548" y="64956"/>
                  </a:lnTo>
                  <a:lnTo>
                    <a:pt x="323436" y="71165"/>
                  </a:lnTo>
                  <a:lnTo>
                    <a:pt x="312640" y="73426"/>
                  </a:lnTo>
                  <a:lnTo>
                    <a:pt x="345808" y="73426"/>
                  </a:lnTo>
                  <a:lnTo>
                    <a:pt x="353921" y="61508"/>
                  </a:lnTo>
                  <a:lnTo>
                    <a:pt x="357403" y="44136"/>
                  </a:lnTo>
                  <a:lnTo>
                    <a:pt x="353921" y="26763"/>
                  </a:lnTo>
                  <a:lnTo>
                    <a:pt x="345809" y="14846"/>
                  </a:lnTo>
                  <a:close/>
                </a:path>
                <a:path w="445135" h="88265">
                  <a:moveTo>
                    <a:pt x="214360" y="0"/>
                  </a:moveTo>
                  <a:lnTo>
                    <a:pt x="196834" y="3404"/>
                  </a:lnTo>
                  <a:lnTo>
                    <a:pt x="182619" y="12756"/>
                  </a:lnTo>
                  <a:lnTo>
                    <a:pt x="173084" y="26763"/>
                  </a:lnTo>
                  <a:lnTo>
                    <a:pt x="169602" y="44136"/>
                  </a:lnTo>
                  <a:lnTo>
                    <a:pt x="173084" y="61508"/>
                  </a:lnTo>
                  <a:lnTo>
                    <a:pt x="182619" y="75514"/>
                  </a:lnTo>
                  <a:lnTo>
                    <a:pt x="196834" y="84865"/>
                  </a:lnTo>
                  <a:lnTo>
                    <a:pt x="214360" y="88268"/>
                  </a:lnTo>
                  <a:lnTo>
                    <a:pt x="235026" y="83749"/>
                  </a:lnTo>
                  <a:lnTo>
                    <a:pt x="248059" y="73426"/>
                  </a:lnTo>
                  <a:lnTo>
                    <a:pt x="214360" y="73426"/>
                  </a:lnTo>
                  <a:lnTo>
                    <a:pt x="203569" y="71165"/>
                  </a:lnTo>
                  <a:lnTo>
                    <a:pt x="194457" y="64956"/>
                  </a:lnTo>
                  <a:lnTo>
                    <a:pt x="188157" y="55659"/>
                  </a:lnTo>
                  <a:lnTo>
                    <a:pt x="185806" y="44136"/>
                  </a:lnTo>
                  <a:lnTo>
                    <a:pt x="188157" y="32612"/>
                  </a:lnTo>
                  <a:lnTo>
                    <a:pt x="194457" y="23316"/>
                  </a:lnTo>
                  <a:lnTo>
                    <a:pt x="203569" y="17107"/>
                  </a:lnTo>
                  <a:lnTo>
                    <a:pt x="214360" y="14846"/>
                  </a:lnTo>
                  <a:lnTo>
                    <a:pt x="247427" y="14846"/>
                  </a:lnTo>
                  <a:lnTo>
                    <a:pt x="242340" y="9680"/>
                  </a:lnTo>
                  <a:lnTo>
                    <a:pt x="233653" y="4251"/>
                  </a:lnTo>
                  <a:lnTo>
                    <a:pt x="224219" y="1050"/>
                  </a:lnTo>
                  <a:lnTo>
                    <a:pt x="214360" y="0"/>
                  </a:lnTo>
                  <a:close/>
                </a:path>
                <a:path w="445135" h="88265">
                  <a:moveTo>
                    <a:pt x="259123" y="35632"/>
                  </a:moveTo>
                  <a:lnTo>
                    <a:pt x="214228" y="35632"/>
                  </a:lnTo>
                  <a:lnTo>
                    <a:pt x="214228" y="50479"/>
                  </a:lnTo>
                  <a:lnTo>
                    <a:pt x="242653" y="50479"/>
                  </a:lnTo>
                  <a:lnTo>
                    <a:pt x="238773" y="60156"/>
                  </a:lnTo>
                  <a:lnTo>
                    <a:pt x="232441" y="67367"/>
                  </a:lnTo>
                  <a:lnTo>
                    <a:pt x="224142" y="71871"/>
                  </a:lnTo>
                  <a:lnTo>
                    <a:pt x="214360" y="73426"/>
                  </a:lnTo>
                  <a:lnTo>
                    <a:pt x="248059" y="73426"/>
                  </a:lnTo>
                  <a:lnTo>
                    <a:pt x="248894" y="72764"/>
                  </a:lnTo>
                  <a:lnTo>
                    <a:pt x="256686" y="59173"/>
                  </a:lnTo>
                  <a:lnTo>
                    <a:pt x="259123" y="46836"/>
                  </a:lnTo>
                  <a:lnTo>
                    <a:pt x="259123" y="35632"/>
                  </a:lnTo>
                  <a:close/>
                </a:path>
                <a:path w="445135" h="88265">
                  <a:moveTo>
                    <a:pt x="247427" y="14846"/>
                  </a:moveTo>
                  <a:lnTo>
                    <a:pt x="214360" y="14846"/>
                  </a:lnTo>
                  <a:lnTo>
                    <a:pt x="221160" y="15665"/>
                  </a:lnTo>
                  <a:lnTo>
                    <a:pt x="227326" y="18053"/>
                  </a:lnTo>
                  <a:lnTo>
                    <a:pt x="232721" y="21908"/>
                  </a:lnTo>
                  <a:lnTo>
                    <a:pt x="237206" y="27129"/>
                  </a:lnTo>
                  <a:lnTo>
                    <a:pt x="249955" y="17412"/>
                  </a:lnTo>
                  <a:lnTo>
                    <a:pt x="247427" y="14846"/>
                  </a:lnTo>
                  <a:close/>
                </a:path>
                <a:path w="445135" h="88265">
                  <a:moveTo>
                    <a:pt x="129890" y="1756"/>
                  </a:moveTo>
                  <a:lnTo>
                    <a:pt x="95363" y="1756"/>
                  </a:lnTo>
                  <a:lnTo>
                    <a:pt x="95363" y="15793"/>
                  </a:lnTo>
                  <a:lnTo>
                    <a:pt x="114486" y="15793"/>
                  </a:lnTo>
                  <a:lnTo>
                    <a:pt x="84074" y="86514"/>
                  </a:lnTo>
                  <a:lnTo>
                    <a:pt x="100539" y="86514"/>
                  </a:lnTo>
                  <a:lnTo>
                    <a:pt x="106916" y="70589"/>
                  </a:lnTo>
                  <a:lnTo>
                    <a:pt x="158583" y="70589"/>
                  </a:lnTo>
                  <a:lnTo>
                    <a:pt x="152732" y="56553"/>
                  </a:lnTo>
                  <a:lnTo>
                    <a:pt x="112492" y="56553"/>
                  </a:lnTo>
                  <a:lnTo>
                    <a:pt x="124710" y="26183"/>
                  </a:lnTo>
                  <a:lnTo>
                    <a:pt x="140072" y="26183"/>
                  </a:lnTo>
                  <a:lnTo>
                    <a:pt x="129890" y="1756"/>
                  </a:lnTo>
                  <a:close/>
                </a:path>
                <a:path w="445135" h="88265">
                  <a:moveTo>
                    <a:pt x="158583" y="70589"/>
                  </a:moveTo>
                  <a:lnTo>
                    <a:pt x="142246" y="70589"/>
                  </a:lnTo>
                  <a:lnTo>
                    <a:pt x="148621" y="86514"/>
                  </a:lnTo>
                  <a:lnTo>
                    <a:pt x="165221" y="86514"/>
                  </a:lnTo>
                  <a:lnTo>
                    <a:pt x="158583" y="70589"/>
                  </a:lnTo>
                  <a:close/>
                </a:path>
                <a:path w="445135" h="88265">
                  <a:moveTo>
                    <a:pt x="140072" y="26183"/>
                  </a:moveTo>
                  <a:lnTo>
                    <a:pt x="124710" y="26183"/>
                  </a:lnTo>
                  <a:lnTo>
                    <a:pt x="136799" y="56553"/>
                  </a:lnTo>
                  <a:lnTo>
                    <a:pt x="152732" y="56553"/>
                  </a:lnTo>
                  <a:lnTo>
                    <a:pt x="140072" y="26183"/>
                  </a:lnTo>
                  <a:close/>
                </a:path>
                <a:path w="445135" h="88265">
                  <a:moveTo>
                    <a:pt x="25368" y="59792"/>
                  </a:moveTo>
                  <a:lnTo>
                    <a:pt x="9960" y="59792"/>
                  </a:lnTo>
                  <a:lnTo>
                    <a:pt x="9960" y="86514"/>
                  </a:lnTo>
                  <a:lnTo>
                    <a:pt x="25368" y="86514"/>
                  </a:lnTo>
                  <a:lnTo>
                    <a:pt x="25368" y="59792"/>
                  </a:lnTo>
                  <a:close/>
                </a:path>
                <a:path w="445135" h="88265">
                  <a:moveTo>
                    <a:pt x="75908" y="16603"/>
                  </a:moveTo>
                  <a:lnTo>
                    <a:pt x="59367" y="16603"/>
                  </a:lnTo>
                  <a:lnTo>
                    <a:pt x="64281" y="23216"/>
                  </a:lnTo>
                  <a:lnTo>
                    <a:pt x="64281" y="38329"/>
                  </a:lnTo>
                  <a:lnTo>
                    <a:pt x="59367" y="44946"/>
                  </a:lnTo>
                  <a:lnTo>
                    <a:pt x="0" y="44946"/>
                  </a:lnTo>
                  <a:lnTo>
                    <a:pt x="0" y="59792"/>
                  </a:lnTo>
                  <a:lnTo>
                    <a:pt x="44229" y="59792"/>
                  </a:lnTo>
                  <a:lnTo>
                    <a:pt x="61628" y="86514"/>
                  </a:lnTo>
                  <a:lnTo>
                    <a:pt x="81017" y="86514"/>
                  </a:lnTo>
                  <a:lnTo>
                    <a:pt x="60166" y="56282"/>
                  </a:lnTo>
                  <a:lnTo>
                    <a:pt x="67923" y="52542"/>
                  </a:lnTo>
                  <a:lnTo>
                    <a:pt x="74111" y="46816"/>
                  </a:lnTo>
                  <a:lnTo>
                    <a:pt x="78207" y="39446"/>
                  </a:lnTo>
                  <a:lnTo>
                    <a:pt x="79688" y="30773"/>
                  </a:lnTo>
                  <a:lnTo>
                    <a:pt x="77613" y="19236"/>
                  </a:lnTo>
                  <a:lnTo>
                    <a:pt x="75908" y="16603"/>
                  </a:lnTo>
                  <a:close/>
                </a:path>
                <a:path w="445135" h="88265">
                  <a:moveTo>
                    <a:pt x="49672" y="1756"/>
                  </a:moveTo>
                  <a:lnTo>
                    <a:pt x="9960" y="1756"/>
                  </a:lnTo>
                  <a:lnTo>
                    <a:pt x="9960" y="44946"/>
                  </a:lnTo>
                  <a:lnTo>
                    <a:pt x="25368" y="44946"/>
                  </a:lnTo>
                  <a:lnTo>
                    <a:pt x="25368" y="16603"/>
                  </a:lnTo>
                  <a:lnTo>
                    <a:pt x="75908" y="16603"/>
                  </a:lnTo>
                  <a:lnTo>
                    <a:pt x="71654" y="10039"/>
                  </a:lnTo>
                  <a:lnTo>
                    <a:pt x="62208" y="3955"/>
                  </a:lnTo>
                  <a:lnTo>
                    <a:pt x="49672" y="1756"/>
                  </a:lnTo>
                  <a:close/>
                </a:path>
              </a:pathLst>
            </a:custGeom>
            <a:solidFill>
              <a:srgbClr val="5a919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7" name="Skupina 21"/>
          <p:cNvGrpSpPr/>
          <p:nvPr/>
        </p:nvGrpSpPr>
        <p:grpSpPr>
          <a:xfrm>
            <a:off x="111600" y="114840"/>
            <a:ext cx="7200000" cy="2027520"/>
            <a:chOff x="111600" y="114840"/>
            <a:chExt cx="7200000" cy="2027520"/>
          </a:xfrm>
        </p:grpSpPr>
        <p:grpSp>
          <p:nvGrpSpPr>
            <p:cNvPr id="238" name="object 2"/>
            <p:cNvGrpSpPr/>
            <p:nvPr/>
          </p:nvGrpSpPr>
          <p:grpSpPr>
            <a:xfrm>
              <a:off x="111600" y="800280"/>
              <a:ext cx="7200000" cy="1114560"/>
              <a:chOff x="111600" y="800280"/>
              <a:chExt cx="7200000" cy="1114560"/>
            </a:xfrm>
          </p:grpSpPr>
          <p:sp>
            <p:nvSpPr>
              <p:cNvPr id="239" name="object 3"/>
              <p:cNvSpPr/>
              <p:nvPr/>
            </p:nvSpPr>
            <p:spPr>
              <a:xfrm>
                <a:off x="111600" y="800280"/>
                <a:ext cx="7200000" cy="1114560"/>
              </a:xfrm>
              <a:custGeom>
                <a:avLst/>
                <a:gdLst/>
                <a:ahLst/>
                <a:rect l="l" t="t" r="r" b="b"/>
                <a:pathLst>
                  <a:path w="7200265" h="1115060">
                    <a:moveTo>
                      <a:pt x="7199999" y="0"/>
                    </a:moveTo>
                    <a:lnTo>
                      <a:pt x="0" y="0"/>
                    </a:lnTo>
                    <a:lnTo>
                      <a:pt x="0" y="1114524"/>
                    </a:lnTo>
                    <a:lnTo>
                      <a:pt x="7199999" y="1114524"/>
                    </a:lnTo>
                    <a:lnTo>
                      <a:pt x="7199999" y="0"/>
                    </a:lnTo>
                    <a:close/>
                  </a:path>
                </a:pathLst>
              </a:custGeom>
              <a:solidFill>
                <a:srgbClr val="80a53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0" name="object 4"/>
              <p:cNvSpPr/>
              <p:nvPr/>
            </p:nvSpPr>
            <p:spPr>
              <a:xfrm>
                <a:off x="2183760" y="1337400"/>
                <a:ext cx="4990680" cy="577440"/>
              </a:xfrm>
              <a:custGeom>
                <a:avLst/>
                <a:gdLst/>
                <a:ahLst/>
                <a:rect l="l" t="t" r="r" b="b"/>
                <a:pathLst>
                  <a:path w="4991100" h="577850">
                    <a:moveTo>
                      <a:pt x="4990914" y="0"/>
                    </a:moveTo>
                    <a:lnTo>
                      <a:pt x="0" y="0"/>
                    </a:lnTo>
                    <a:lnTo>
                      <a:pt x="0" y="577310"/>
                    </a:lnTo>
                    <a:lnTo>
                      <a:pt x="4990914" y="577310"/>
                    </a:lnTo>
                    <a:lnTo>
                      <a:pt x="4990914" y="0"/>
                    </a:lnTo>
                    <a:close/>
                  </a:path>
                </a:pathLst>
              </a:custGeom>
              <a:solidFill>
                <a:srgbClr val="80828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241" name="object 5" descr=""/>
              <p:cNvPicPr/>
              <p:nvPr/>
            </p:nvPicPr>
            <p:blipFill>
              <a:blip r:embed="rId6"/>
              <a:stretch/>
            </p:blipFill>
            <p:spPr>
              <a:xfrm>
                <a:off x="801360" y="928080"/>
                <a:ext cx="2309040" cy="7545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42" name="object 6"/>
              <p:cNvSpPr/>
              <p:nvPr/>
            </p:nvSpPr>
            <p:spPr>
              <a:xfrm>
                <a:off x="397440" y="922680"/>
                <a:ext cx="345240" cy="766080"/>
              </a:xfrm>
              <a:custGeom>
                <a:avLst/>
                <a:gdLst/>
                <a:ahLst/>
                <a:rect l="l" t="t" r="r" b="b"/>
                <a:pathLst>
                  <a:path w="345440" h="766444">
                    <a:moveTo>
                      <a:pt x="344982" y="593521"/>
                    </a:moveTo>
                    <a:lnTo>
                      <a:pt x="338823" y="547712"/>
                    </a:lnTo>
                    <a:lnTo>
                      <a:pt x="321424" y="506552"/>
                    </a:lnTo>
                    <a:lnTo>
                      <a:pt x="306654" y="487451"/>
                    </a:lnTo>
                    <a:lnTo>
                      <a:pt x="306654" y="593521"/>
                    </a:lnTo>
                    <a:lnTo>
                      <a:pt x="299808" y="635876"/>
                    </a:lnTo>
                    <a:lnTo>
                      <a:pt x="280758" y="672668"/>
                    </a:lnTo>
                    <a:lnTo>
                      <a:pt x="251726" y="701675"/>
                    </a:lnTo>
                    <a:lnTo>
                      <a:pt x="214896" y="720712"/>
                    </a:lnTo>
                    <a:lnTo>
                      <a:pt x="172491" y="727544"/>
                    </a:lnTo>
                    <a:lnTo>
                      <a:pt x="130086" y="720712"/>
                    </a:lnTo>
                    <a:lnTo>
                      <a:pt x="93256" y="701675"/>
                    </a:lnTo>
                    <a:lnTo>
                      <a:pt x="64211" y="672668"/>
                    </a:lnTo>
                    <a:lnTo>
                      <a:pt x="45161" y="635876"/>
                    </a:lnTo>
                    <a:lnTo>
                      <a:pt x="38328" y="593521"/>
                    </a:lnTo>
                    <a:lnTo>
                      <a:pt x="45161" y="551154"/>
                    </a:lnTo>
                    <a:lnTo>
                      <a:pt x="64211" y="514375"/>
                    </a:lnTo>
                    <a:lnTo>
                      <a:pt x="93256" y="485355"/>
                    </a:lnTo>
                    <a:lnTo>
                      <a:pt x="130086" y="466331"/>
                    </a:lnTo>
                    <a:lnTo>
                      <a:pt x="172491" y="459498"/>
                    </a:lnTo>
                    <a:lnTo>
                      <a:pt x="214896" y="466331"/>
                    </a:lnTo>
                    <a:lnTo>
                      <a:pt x="251726" y="485355"/>
                    </a:lnTo>
                    <a:lnTo>
                      <a:pt x="280758" y="514375"/>
                    </a:lnTo>
                    <a:lnTo>
                      <a:pt x="299808" y="551154"/>
                    </a:lnTo>
                    <a:lnTo>
                      <a:pt x="306654" y="593521"/>
                    </a:lnTo>
                    <a:lnTo>
                      <a:pt x="306654" y="487451"/>
                    </a:lnTo>
                    <a:lnTo>
                      <a:pt x="278688" y="459498"/>
                    </a:lnTo>
                    <a:lnTo>
                      <a:pt x="218338" y="427367"/>
                    </a:lnTo>
                    <a:lnTo>
                      <a:pt x="172491" y="421208"/>
                    </a:lnTo>
                    <a:lnTo>
                      <a:pt x="126631" y="427367"/>
                    </a:lnTo>
                    <a:lnTo>
                      <a:pt x="85432" y="444741"/>
                    </a:lnTo>
                    <a:lnTo>
                      <a:pt x="50520" y="471678"/>
                    </a:lnTo>
                    <a:lnTo>
                      <a:pt x="23545" y="506552"/>
                    </a:lnTo>
                    <a:lnTo>
                      <a:pt x="6159" y="547712"/>
                    </a:lnTo>
                    <a:lnTo>
                      <a:pt x="0" y="593521"/>
                    </a:lnTo>
                    <a:lnTo>
                      <a:pt x="6159" y="639330"/>
                    </a:lnTo>
                    <a:lnTo>
                      <a:pt x="23545" y="680491"/>
                    </a:lnTo>
                    <a:lnTo>
                      <a:pt x="50520" y="715365"/>
                    </a:lnTo>
                    <a:lnTo>
                      <a:pt x="85432" y="742302"/>
                    </a:lnTo>
                    <a:lnTo>
                      <a:pt x="126631" y="759675"/>
                    </a:lnTo>
                    <a:lnTo>
                      <a:pt x="172491" y="765835"/>
                    </a:lnTo>
                    <a:lnTo>
                      <a:pt x="218338" y="759675"/>
                    </a:lnTo>
                    <a:lnTo>
                      <a:pt x="259549" y="742302"/>
                    </a:lnTo>
                    <a:lnTo>
                      <a:pt x="278676" y="727544"/>
                    </a:lnTo>
                    <a:lnTo>
                      <a:pt x="294462" y="715365"/>
                    </a:lnTo>
                    <a:lnTo>
                      <a:pt x="321424" y="680491"/>
                    </a:lnTo>
                    <a:lnTo>
                      <a:pt x="338823" y="639330"/>
                    </a:lnTo>
                    <a:lnTo>
                      <a:pt x="344982" y="593521"/>
                    </a:lnTo>
                    <a:close/>
                  </a:path>
                  <a:path w="345440" h="766444">
                    <a:moveTo>
                      <a:pt x="344982" y="172313"/>
                    </a:moveTo>
                    <a:lnTo>
                      <a:pt x="338823" y="126504"/>
                    </a:lnTo>
                    <a:lnTo>
                      <a:pt x="321424" y="85344"/>
                    </a:lnTo>
                    <a:lnTo>
                      <a:pt x="306654" y="66243"/>
                    </a:lnTo>
                    <a:lnTo>
                      <a:pt x="306654" y="172313"/>
                    </a:lnTo>
                    <a:lnTo>
                      <a:pt x="299808" y="214680"/>
                    </a:lnTo>
                    <a:lnTo>
                      <a:pt x="280758" y="251460"/>
                    </a:lnTo>
                    <a:lnTo>
                      <a:pt x="251726" y="280479"/>
                    </a:lnTo>
                    <a:lnTo>
                      <a:pt x="214896" y="299504"/>
                    </a:lnTo>
                    <a:lnTo>
                      <a:pt x="172491" y="306336"/>
                    </a:lnTo>
                    <a:lnTo>
                      <a:pt x="130086" y="299504"/>
                    </a:lnTo>
                    <a:lnTo>
                      <a:pt x="93256" y="280479"/>
                    </a:lnTo>
                    <a:lnTo>
                      <a:pt x="64211" y="251460"/>
                    </a:lnTo>
                    <a:lnTo>
                      <a:pt x="45161" y="214680"/>
                    </a:lnTo>
                    <a:lnTo>
                      <a:pt x="38328" y="172313"/>
                    </a:lnTo>
                    <a:lnTo>
                      <a:pt x="45161" y="129959"/>
                    </a:lnTo>
                    <a:lnTo>
                      <a:pt x="64211" y="93167"/>
                    </a:lnTo>
                    <a:lnTo>
                      <a:pt x="93256" y="64160"/>
                    </a:lnTo>
                    <a:lnTo>
                      <a:pt x="130086" y="45135"/>
                    </a:lnTo>
                    <a:lnTo>
                      <a:pt x="172491" y="38303"/>
                    </a:lnTo>
                    <a:lnTo>
                      <a:pt x="214896" y="45135"/>
                    </a:lnTo>
                    <a:lnTo>
                      <a:pt x="251726" y="64160"/>
                    </a:lnTo>
                    <a:lnTo>
                      <a:pt x="280758" y="93167"/>
                    </a:lnTo>
                    <a:lnTo>
                      <a:pt x="299808" y="129959"/>
                    </a:lnTo>
                    <a:lnTo>
                      <a:pt x="306654" y="172313"/>
                    </a:lnTo>
                    <a:lnTo>
                      <a:pt x="306654" y="66243"/>
                    </a:lnTo>
                    <a:lnTo>
                      <a:pt x="294462" y="50469"/>
                    </a:lnTo>
                    <a:lnTo>
                      <a:pt x="278676" y="38303"/>
                    </a:lnTo>
                    <a:lnTo>
                      <a:pt x="259549" y="23533"/>
                    </a:lnTo>
                    <a:lnTo>
                      <a:pt x="218338" y="6159"/>
                    </a:lnTo>
                    <a:lnTo>
                      <a:pt x="172491" y="0"/>
                    </a:lnTo>
                    <a:lnTo>
                      <a:pt x="126631" y="6159"/>
                    </a:lnTo>
                    <a:lnTo>
                      <a:pt x="85432" y="23533"/>
                    </a:lnTo>
                    <a:lnTo>
                      <a:pt x="50520" y="50469"/>
                    </a:lnTo>
                    <a:lnTo>
                      <a:pt x="23545" y="85344"/>
                    </a:lnTo>
                    <a:lnTo>
                      <a:pt x="6159" y="126504"/>
                    </a:lnTo>
                    <a:lnTo>
                      <a:pt x="0" y="172313"/>
                    </a:lnTo>
                    <a:lnTo>
                      <a:pt x="6159" y="218122"/>
                    </a:lnTo>
                    <a:lnTo>
                      <a:pt x="23545" y="259283"/>
                    </a:lnTo>
                    <a:lnTo>
                      <a:pt x="50520" y="294157"/>
                    </a:lnTo>
                    <a:lnTo>
                      <a:pt x="85432" y="321106"/>
                    </a:lnTo>
                    <a:lnTo>
                      <a:pt x="126631" y="338467"/>
                    </a:lnTo>
                    <a:lnTo>
                      <a:pt x="172491" y="344627"/>
                    </a:lnTo>
                    <a:lnTo>
                      <a:pt x="218338" y="338467"/>
                    </a:lnTo>
                    <a:lnTo>
                      <a:pt x="259549" y="321106"/>
                    </a:lnTo>
                    <a:lnTo>
                      <a:pt x="278676" y="306336"/>
                    </a:lnTo>
                    <a:lnTo>
                      <a:pt x="294462" y="294157"/>
                    </a:lnTo>
                    <a:lnTo>
                      <a:pt x="321424" y="259283"/>
                    </a:lnTo>
                    <a:lnTo>
                      <a:pt x="338823" y="218122"/>
                    </a:lnTo>
                    <a:lnTo>
                      <a:pt x="344982" y="172313"/>
                    </a:lnTo>
                    <a:close/>
                  </a:path>
                </a:pathLst>
              </a:custGeom>
              <a:solidFill>
                <a:srgbClr val="231f2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3" name="object 7"/>
              <p:cNvSpPr/>
              <p:nvPr/>
            </p:nvSpPr>
            <p:spPr>
              <a:xfrm>
                <a:off x="263520" y="1075680"/>
                <a:ext cx="345240" cy="459360"/>
              </a:xfrm>
              <a:custGeom>
                <a:avLst/>
                <a:gdLst/>
                <a:ahLst/>
                <a:rect l="l" t="t" r="r" b="b"/>
                <a:pathLst>
                  <a:path w="345440" h="459740">
                    <a:moveTo>
                      <a:pt x="344980" y="3"/>
                    </a:moveTo>
                    <a:lnTo>
                      <a:pt x="295062" y="3"/>
                    </a:lnTo>
                    <a:lnTo>
                      <a:pt x="95827" y="210423"/>
                    </a:lnTo>
                    <a:lnTo>
                      <a:pt x="95827" y="0"/>
                    </a:lnTo>
                    <a:lnTo>
                      <a:pt x="0" y="0"/>
                    </a:lnTo>
                    <a:lnTo>
                      <a:pt x="0" y="38293"/>
                    </a:lnTo>
                    <a:lnTo>
                      <a:pt x="57495" y="38293"/>
                    </a:lnTo>
                    <a:lnTo>
                      <a:pt x="57495" y="421204"/>
                    </a:lnTo>
                    <a:lnTo>
                      <a:pt x="0" y="421204"/>
                    </a:lnTo>
                    <a:lnTo>
                      <a:pt x="0" y="459493"/>
                    </a:lnTo>
                    <a:lnTo>
                      <a:pt x="95827" y="459493"/>
                    </a:lnTo>
                    <a:lnTo>
                      <a:pt x="95827" y="248716"/>
                    </a:lnTo>
                    <a:lnTo>
                      <a:pt x="295062" y="459493"/>
                    </a:lnTo>
                    <a:lnTo>
                      <a:pt x="344980" y="459493"/>
                    </a:lnTo>
                    <a:lnTo>
                      <a:pt x="128969" y="229748"/>
                    </a:lnTo>
                    <a:lnTo>
                      <a:pt x="34498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44" name="object 8"/>
            <p:cNvSpPr/>
            <p:nvPr/>
          </p:nvSpPr>
          <p:spPr>
            <a:xfrm>
              <a:off x="2183760" y="1337400"/>
              <a:ext cx="4990680" cy="804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117000" bIns="0" anchor="t">
              <a:spAutoFit/>
            </a:bodyPr>
            <a:p>
              <a:pPr algn="r">
                <a:lnSpc>
                  <a:spcPts val="1820"/>
                </a:lnSpc>
                <a:spcBef>
                  <a:spcPts val="918"/>
                </a:spcBef>
                <a:buNone/>
              </a:pPr>
              <a:r>
                <a:rPr b="0" lang="en-US" sz="1750" spc="-21" strike="noStrike">
                  <a:solidFill>
                    <a:srgbClr val="ffffff"/>
                  </a:solidFill>
                  <a:latin typeface="Agency FB"/>
                </a:rPr>
                <a:t>2022</a:t>
              </a:r>
              <a:endParaRPr b="0" lang="en-US" sz="1750" spc="-1" strike="noStrike">
                <a:latin typeface="Arial"/>
              </a:endParaRPr>
            </a:p>
            <a:p>
              <a:pPr algn="r">
                <a:lnSpc>
                  <a:spcPts val="1800"/>
                </a:lnSpc>
                <a:buNone/>
              </a:pPr>
              <a:r>
                <a:rPr b="0" lang="en-US" sz="1750" spc="9" strike="noStrike">
                  <a:solidFill>
                    <a:srgbClr val="ffffff"/>
                  </a:solidFill>
                  <a:latin typeface="Agency FB"/>
                </a:rPr>
                <a:t>vsi</a:t>
              </a:r>
              <a:r>
                <a:rPr b="0" lang="en-US" sz="1750" spc="-1401" strike="noStrike">
                  <a:solidFill>
                    <a:srgbClr val="ffffff"/>
                  </a:solidFill>
                  <a:latin typeface="Agency FB"/>
                </a:rPr>
                <a:t> </a:t>
              </a:r>
              <a:r>
                <a:rPr b="0" lang="en-US" sz="1750" spc="9" strike="noStrike">
                  <a:solidFill>
                    <a:srgbClr val="ffffff"/>
                  </a:solidFill>
                  <a:latin typeface="Agency FB"/>
                </a:rPr>
                <a:t>na</a:t>
              </a:r>
              <a:r>
                <a:rPr b="0" lang="en-US" sz="1750" spc="-1401" strike="noStrike">
                  <a:solidFill>
                    <a:srgbClr val="ffffff"/>
                  </a:solidFill>
                  <a:latin typeface="Agency FB"/>
                </a:rPr>
                <a:t> </a:t>
              </a:r>
              <a:r>
                <a:rPr b="0" lang="en-US" sz="1750" spc="4" strike="noStrike">
                  <a:solidFill>
                    <a:srgbClr val="ffffff"/>
                  </a:solidFill>
                  <a:latin typeface="Agency FB"/>
                </a:rPr>
                <a:t>isti</a:t>
              </a:r>
              <a:r>
                <a:rPr b="0" lang="en-US" sz="1750" spc="-1401" strike="noStrike">
                  <a:solidFill>
                    <a:srgbClr val="ffffff"/>
                  </a:solidFill>
                  <a:latin typeface="Agency FB"/>
                </a:rPr>
                <a:t> </a:t>
              </a:r>
              <a:r>
                <a:rPr b="0" lang="en-US" sz="1750" spc="9" strike="noStrike">
                  <a:solidFill>
                    <a:srgbClr val="ffffff"/>
                  </a:solidFill>
                  <a:latin typeface="Agency FB"/>
                </a:rPr>
                <a:t>poti</a:t>
              </a:r>
              <a:endParaRPr b="0" lang="en-US" sz="1750" spc="-1" strike="noStrike">
                <a:latin typeface="Arial"/>
              </a:endParaRPr>
            </a:p>
          </p:txBody>
        </p:sp>
        <p:sp>
          <p:nvSpPr>
            <p:cNvPr id="245" name="object 18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6" name="Google Shape;91;p13"/>
          <p:cNvSpPr/>
          <p:nvPr/>
        </p:nvSpPr>
        <p:spPr>
          <a:xfrm>
            <a:off x="1085040" y="2472120"/>
            <a:ext cx="6089400" cy="9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l-SI" sz="2400" spc="-1" strike="noStrike">
                <a:solidFill>
                  <a:srgbClr val="77933c"/>
                </a:solidFill>
                <a:latin typeface="Calibri"/>
                <a:ea typeface="Open Sans"/>
              </a:rPr>
              <a:t>Dr. Mateja Markl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r>
              <a:rPr b="0" lang="sl-SI" sz="1800" spc="-1" strike="noStrike">
                <a:solidFill>
                  <a:srgbClr val="77933c"/>
                </a:solidFill>
                <a:latin typeface="Calibri"/>
                <a:ea typeface="Open Sans"/>
              </a:rPr>
              <a:t>Javna agencija RS za varnost prometa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r>
              <a:rPr b="0" lang="sl-SI" sz="1800" spc="-1" strike="noStrike">
                <a:solidFill>
                  <a:srgbClr val="77933c"/>
                </a:solidFill>
                <a:latin typeface="Calibri"/>
                <a:ea typeface="Open Sans"/>
              </a:rPr>
              <a:t>www.avp-rs.si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r>
              <a:rPr b="0" lang="sl-SI" sz="1800" spc="-1" strike="noStrike">
                <a:solidFill>
                  <a:srgbClr val="77933c"/>
                </a:solidFill>
                <a:latin typeface="Calibri"/>
                <a:ea typeface="Open Sans"/>
              </a:rPr>
              <a:t>mateja.markl@avp-rs.si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r>
              <a:rPr b="0" lang="sl-SI" sz="1800" spc="-1" strike="noStrike">
                <a:solidFill>
                  <a:srgbClr val="77933c"/>
                </a:solidFill>
                <a:latin typeface="Calibri"/>
                <a:ea typeface="Open Sans"/>
              </a:rPr>
              <a:t>01/4788950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47" name="Cím 5"/>
          <p:cNvSpPr/>
          <p:nvPr/>
        </p:nvSpPr>
        <p:spPr>
          <a:xfrm>
            <a:off x="483480" y="1906920"/>
            <a:ext cx="706284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hu-HU" sz="3600" spc="-1" strike="noStrike">
                <a:solidFill>
                  <a:srgbClr val="77933c"/>
                </a:solidFill>
                <a:latin typeface="Calibri"/>
              </a:rPr>
              <a:t>Kontakt</a:t>
            </a:r>
            <a:endParaRPr b="0" lang="en-US" sz="3600" spc="-1" strike="noStrike">
              <a:latin typeface="Arial"/>
            </a:endParaRPr>
          </a:p>
        </p:txBody>
      </p:sp>
      <p:grpSp>
        <p:nvGrpSpPr>
          <p:cNvPr id="248" name="Skupina 4"/>
          <p:cNvGrpSpPr/>
          <p:nvPr/>
        </p:nvGrpSpPr>
        <p:grpSpPr>
          <a:xfrm>
            <a:off x="64080" y="2520720"/>
            <a:ext cx="1054800" cy="3068280"/>
            <a:chOff x="64080" y="2520720"/>
            <a:chExt cx="1054800" cy="3068280"/>
          </a:xfrm>
        </p:grpSpPr>
        <p:pic>
          <p:nvPicPr>
            <p:cNvPr id="249" name="Kép 12" descr=""/>
            <p:cNvPicPr/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483480" y="2520720"/>
              <a:ext cx="635400" cy="638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0" name="Kép 14" descr=""/>
            <p:cNvPicPr/>
            <p:nvPr/>
          </p:nvPicPr>
          <p:blipFill>
            <a:blip r:embed="rId9">
              <a:lum bright="70000" contrast="-70000"/>
            </a:blip>
            <a:stretch/>
          </p:blipFill>
          <p:spPr>
            <a:xfrm>
              <a:off x="483480" y="3287880"/>
              <a:ext cx="635400" cy="692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1" name="Kép 16" descr=""/>
            <p:cNvPicPr/>
            <p:nvPr/>
          </p:nvPicPr>
          <p:blipFill>
            <a:blip r:embed="rId10">
              <a:lum bright="70000" contrast="-70000"/>
            </a:blip>
            <a:stretch/>
          </p:blipFill>
          <p:spPr>
            <a:xfrm>
              <a:off x="473400" y="4151520"/>
              <a:ext cx="611280" cy="611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2" name="Kép 19" descr=""/>
            <p:cNvPicPr/>
            <p:nvPr/>
          </p:nvPicPr>
          <p:blipFill>
            <a:blip r:embed="rId11">
              <a:lum bright="70000" contrast="-70000"/>
            </a:blip>
            <a:stretch/>
          </p:blipFill>
          <p:spPr>
            <a:xfrm>
              <a:off x="432360" y="4841640"/>
              <a:ext cx="652320" cy="590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3" name="Slika 1" descr=""/>
            <p:cNvPicPr/>
            <p:nvPr/>
          </p:nvPicPr>
          <p:blipFill>
            <a:blip r:embed="rId12"/>
            <a:stretch/>
          </p:blipFill>
          <p:spPr>
            <a:xfrm rot="5400000">
              <a:off x="-1260000" y="3864960"/>
              <a:ext cx="3048120" cy="3996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54" name="Screenshot 2021-03-30 at 08.19.50.png" descr="Screenshot 2021-03-30 at 08.19.50.png"/>
          <p:cNvPicPr/>
          <p:nvPr/>
        </p:nvPicPr>
        <p:blipFill>
          <a:blip r:embed="rId13"/>
          <a:stretch/>
        </p:blipFill>
        <p:spPr>
          <a:xfrm>
            <a:off x="6097680" y="4172040"/>
            <a:ext cx="1173600" cy="520560"/>
          </a:xfrm>
          <a:prstGeom prst="rect">
            <a:avLst/>
          </a:prstGeom>
          <a:ln w="12700">
            <a:noFill/>
          </a:ln>
        </p:spPr>
      </p:pic>
      <p:pic>
        <p:nvPicPr>
          <p:cNvPr id="255" name="Image" descr="Image"/>
          <p:cNvPicPr/>
          <p:nvPr/>
        </p:nvPicPr>
        <p:blipFill>
          <a:blip r:embed="rId14"/>
          <a:stretch/>
        </p:blipFill>
        <p:spPr>
          <a:xfrm>
            <a:off x="5757480" y="4625280"/>
            <a:ext cx="1854000" cy="480960"/>
          </a:xfrm>
          <a:prstGeom prst="rect">
            <a:avLst/>
          </a:prstGeom>
          <a:ln w="12700">
            <a:noFill/>
          </a:ln>
        </p:spPr>
      </p:pic>
      <p:pic>
        <p:nvPicPr>
          <p:cNvPr id="256" name="Screenshot 2021-03-30 at 08.19.44.png" descr="Screenshot 2021-03-30 at 08.19.44.png"/>
          <p:cNvPicPr/>
          <p:nvPr/>
        </p:nvPicPr>
        <p:blipFill>
          <a:blip r:embed="rId15"/>
          <a:stretch/>
        </p:blipFill>
        <p:spPr>
          <a:xfrm>
            <a:off x="6099480" y="5033160"/>
            <a:ext cx="1092600" cy="55620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lika 14" descr="Slika, ki vsebuje besede igrača, LEGO, orodje&#10;&#10;Opis je samodejno ustvarjen"/>
          <p:cNvPicPr/>
          <p:nvPr/>
        </p:nvPicPr>
        <p:blipFill>
          <a:blip r:embed="rId1"/>
          <a:stretch/>
        </p:blipFill>
        <p:spPr>
          <a:xfrm>
            <a:off x="4839840" y="3349800"/>
            <a:ext cx="2571480" cy="2945160"/>
          </a:xfrm>
          <a:prstGeom prst="rect">
            <a:avLst/>
          </a:prstGeom>
          <a:ln w="0">
            <a:noFill/>
          </a:ln>
        </p:spPr>
      </p:pic>
      <p:grpSp>
        <p:nvGrpSpPr>
          <p:cNvPr id="73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74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76" name="object 5" descr=""/>
            <p:cNvPicPr/>
            <p:nvPr/>
          </p:nvPicPr>
          <p:blipFill>
            <a:blip r:embed="rId2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7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1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82" name="Titel 1"/>
          <p:cNvSpPr/>
          <p:nvPr/>
        </p:nvSpPr>
        <p:spPr>
          <a:xfrm>
            <a:off x="209520" y="1265400"/>
            <a:ext cx="6964920" cy="5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l-SI" sz="3200" spc="-1" strike="noStrike">
                <a:solidFill>
                  <a:srgbClr val="77933c"/>
                </a:solidFill>
                <a:latin typeface="Calibri"/>
              </a:rPr>
              <a:t>Prometna kultura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3" name="Inhaltsplatzhalter 3"/>
          <p:cNvSpPr/>
          <p:nvPr/>
        </p:nvSpPr>
        <p:spPr>
          <a:xfrm>
            <a:off x="111600" y="1915200"/>
            <a:ext cx="5812560" cy="318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800" spc="-1" strike="noStrike">
                <a:latin typeface="Calibri"/>
              </a:rPr>
              <a:t>Promet = skupen javni prostor + vsi udeleženci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800" spc="-1" strike="noStrike">
                <a:latin typeface="Calibri"/>
              </a:rPr>
              <a:t>Namen: vzdržen prometni sistem in prometna </a:t>
            </a:r>
            <a:br>
              <a:rPr sz="1800"/>
            </a:br>
            <a:r>
              <a:rPr b="0" lang="sl-SI" sz="1800" spc="-1" strike="noStrike">
                <a:latin typeface="Calibri"/>
              </a:rPr>
              <a:t>kultura vseh udeležencev v prometu = SOBIVANJE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800" spc="-1" strike="noStrike">
                <a:latin typeface="Calibri"/>
              </a:rPr>
              <a:t>Prometna varnost integralni del promete kulture in trajnostne mobilnosti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800" spc="-1" strike="noStrike">
                <a:latin typeface="Calibri"/>
              </a:rPr>
              <a:t>ČLOVEK središče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l-SI" sz="1800" spc="-1" strike="noStrike">
                <a:latin typeface="Calibri"/>
              </a:rPr>
              <a:t>   </a:t>
            </a:r>
            <a:r>
              <a:rPr b="1" lang="sl-SI" sz="1800" spc="-1" strike="noStrike">
                <a:solidFill>
                  <a:srgbClr val="9bbb59"/>
                </a:solidFill>
                <a:latin typeface="Calibri"/>
              </a:rPr>
              <a:t>Prometna kultura se začne pri NAS SAMIH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4" name="Screenshot 2021-03-30 at 08.19.50.png" descr="Screenshot 2021-03-30 at 08.19.50.png"/>
          <p:cNvPicPr/>
          <p:nvPr/>
        </p:nvPicPr>
        <p:blipFill>
          <a:blip r:embed="rId3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86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88" name="object 5" descr=""/>
            <p:cNvPicPr/>
            <p:nvPr/>
          </p:nvPicPr>
          <p:blipFill>
            <a:blip r:embed="rId1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9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3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94" name="Titel 1"/>
          <p:cNvSpPr/>
          <p:nvPr/>
        </p:nvSpPr>
        <p:spPr>
          <a:xfrm>
            <a:off x="263520" y="1293120"/>
            <a:ext cx="696492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l-SI" sz="3200" spc="-1" strike="noStrike">
                <a:solidFill>
                  <a:srgbClr val="77933c"/>
                </a:solidFill>
                <a:latin typeface="Calibri"/>
              </a:rPr>
              <a:t>Prometna kultura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5" name="Screenshot 2021-03-30 at 08.19.50.png" descr="Screenshot 2021-03-30 at 08.19.50.png"/>
          <p:cNvPicPr/>
          <p:nvPr/>
        </p:nvPicPr>
        <p:blipFill>
          <a:blip r:embed="rId2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pic>
        <p:nvPicPr>
          <p:cNvPr id="96" name="Slika 12" descr="Slika, ki vsebuje besede besedilo&#10;&#10;Opis je samodejno ustvarjen"/>
          <p:cNvPicPr/>
          <p:nvPr/>
        </p:nvPicPr>
        <p:blipFill>
          <a:blip r:embed="rId3"/>
          <a:srcRect l="1762" t="21749" r="30662" b="17692"/>
          <a:stretch/>
        </p:blipFill>
        <p:spPr>
          <a:xfrm>
            <a:off x="21600" y="1796040"/>
            <a:ext cx="7589880" cy="3825720"/>
          </a:xfrm>
          <a:prstGeom prst="rect">
            <a:avLst/>
          </a:prstGeom>
          <a:ln w="0">
            <a:noFill/>
          </a:ln>
        </p:spPr>
      </p:pic>
      <p:sp>
        <p:nvSpPr>
          <p:cNvPr id="97" name="Inhaltsplatzhalter 3"/>
          <p:cNvSpPr/>
          <p:nvPr/>
        </p:nvSpPr>
        <p:spPr>
          <a:xfrm>
            <a:off x="3562200" y="1753920"/>
            <a:ext cx="38667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l-SI" sz="1800" spc="-1" strike="noStrike">
                <a:latin typeface="Calibri"/>
              </a:rPr>
              <a:t>„</a:t>
            </a:r>
            <a:r>
              <a:rPr b="0" lang="sl-SI" sz="1800" spc="-1" strike="noStrike">
                <a:latin typeface="Calibri"/>
              </a:rPr>
              <a:t>škoda, da morajo upoštevat pravila…“ </a:t>
            </a:r>
            <a:br>
              <a:rPr sz="1800"/>
            </a:br>
            <a:r>
              <a:rPr b="0" lang="sl-SI" sz="1800" spc="-1" strike="noStrike">
                <a:latin typeface="Calibri"/>
              </a:rPr>
              <a:t>„odgovoren je pa voznik, ki ga je umoril“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99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1" name="object 5" descr=""/>
            <p:cNvPicPr/>
            <p:nvPr/>
          </p:nvPicPr>
          <p:blipFill>
            <a:blip r:embed="rId1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2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6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107" name="Titel 1"/>
          <p:cNvSpPr/>
          <p:nvPr/>
        </p:nvSpPr>
        <p:spPr>
          <a:xfrm>
            <a:off x="263520" y="1293120"/>
            <a:ext cx="696492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l-SI" sz="3200" spc="-1" strike="noStrike">
                <a:solidFill>
                  <a:srgbClr val="77933c"/>
                </a:solidFill>
                <a:latin typeface="Calibri"/>
              </a:rPr>
              <a:t>Prometna kultura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08" name="Screenshot 2021-03-30 at 08.19.50.png" descr="Screenshot 2021-03-30 at 08.19.50.png"/>
          <p:cNvPicPr/>
          <p:nvPr/>
        </p:nvPicPr>
        <p:blipFill>
          <a:blip r:embed="rId2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pic>
        <p:nvPicPr>
          <p:cNvPr id="109" name="Slika 12" descr="Slika, ki vsebuje besede besedilo&#10;&#10;Opis je samodejno ustvarjen"/>
          <p:cNvPicPr/>
          <p:nvPr/>
        </p:nvPicPr>
        <p:blipFill>
          <a:blip r:embed="rId3"/>
          <a:srcRect l="550" t="37425" r="33749" b="35132"/>
          <a:stretch/>
        </p:blipFill>
        <p:spPr>
          <a:xfrm>
            <a:off x="31320" y="1923480"/>
            <a:ext cx="7429320" cy="2021040"/>
          </a:xfrm>
          <a:prstGeom prst="rect">
            <a:avLst/>
          </a:prstGeom>
          <a:ln w="0">
            <a:noFill/>
          </a:ln>
        </p:spPr>
      </p:pic>
      <p:sp>
        <p:nvSpPr>
          <p:cNvPr id="110" name="Inhaltsplatzhalter 3"/>
          <p:cNvSpPr/>
          <p:nvPr/>
        </p:nvSpPr>
        <p:spPr>
          <a:xfrm>
            <a:off x="111600" y="4492800"/>
            <a:ext cx="62697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800" spc="-1" strike="noStrike">
                <a:latin typeface="Calibri"/>
              </a:rPr>
              <a:t>„</a:t>
            </a:r>
            <a:r>
              <a:rPr b="0" lang="sl-SI" sz="1800" spc="-1" strike="noStrike">
                <a:latin typeface="Calibri"/>
              </a:rPr>
              <a:t>mislijo, da so nesmrtni, da imajo vedno prednost“</a:t>
            </a: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800" spc="-1" strike="noStrike">
                <a:latin typeface="Calibri"/>
              </a:rPr>
              <a:t>„</a:t>
            </a:r>
            <a:r>
              <a:rPr b="0" lang="sl-SI" sz="1800" spc="-1" strike="noStrike">
                <a:latin typeface="Calibri"/>
              </a:rPr>
              <a:t>ostali udeleženci pa po 4 pare oči in vedeževalsko kroglo…“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112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4" name="object 5" descr=""/>
            <p:cNvPicPr/>
            <p:nvPr/>
          </p:nvPicPr>
          <p:blipFill>
            <a:blip r:embed="rId1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5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9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120" name="Titel 1"/>
          <p:cNvSpPr/>
          <p:nvPr/>
        </p:nvSpPr>
        <p:spPr>
          <a:xfrm>
            <a:off x="209520" y="1233000"/>
            <a:ext cx="696492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l-SI" sz="3200" spc="-1" strike="noStrike">
                <a:solidFill>
                  <a:srgbClr val="77933c"/>
                </a:solidFill>
                <a:latin typeface="Calibri"/>
              </a:rPr>
              <a:t>Prometna kultura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21" name="Inhaltsplatzhalter 3"/>
          <p:cNvSpPr/>
          <p:nvPr/>
        </p:nvSpPr>
        <p:spPr>
          <a:xfrm>
            <a:off x="326880" y="5164560"/>
            <a:ext cx="6727680" cy="6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l-SI" sz="1200" spc="-1" strike="noStrike">
                <a:latin typeface="Calibri"/>
              </a:rPr>
              <a:t>Slika: Model vplivanja na posameznikovo vedenje skladno z modelom prometne kulture (prilagojeno po Ward, Otto, Finley, 2019).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122" name="Screenshot 2021-03-30 at 08.19.50.png" descr="Screenshot 2021-03-30 at 08.19.50.png"/>
          <p:cNvPicPr/>
          <p:nvPr/>
        </p:nvPicPr>
        <p:blipFill>
          <a:blip r:embed="rId2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sp>
        <p:nvSpPr>
          <p:cNvPr id="123" name="Rectangle 2"/>
          <p:cNvSpPr/>
          <p:nvPr/>
        </p:nvSpPr>
        <p:spPr>
          <a:xfrm flipV="1">
            <a:off x="705240" y="2190240"/>
            <a:ext cx="7925040" cy="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Rectangle 4"/>
          <p:cNvSpPr/>
          <p:nvPr/>
        </p:nvSpPr>
        <p:spPr>
          <a:xfrm flipV="1">
            <a:off x="328320" y="2036880"/>
            <a:ext cx="8233200" cy="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25" name=""/>
          <p:cNvGraphicFramePr/>
          <p:nvPr/>
        </p:nvGraphicFramePr>
        <p:xfrm>
          <a:off x="309600" y="2135160"/>
          <a:ext cx="6586560" cy="3029040"/>
        </p:xfrm>
        <a:graphic>
          <a:graphicData uri="http://schemas.openxmlformats.org/presentationml/2006/ole">
            <p:oleObj progId="Word.Document.12" r:id="rId3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09600" y="2135160"/>
                    <a:ext cx="6586560" cy="30290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7" name="Inhaltsplatzhalter 3"/>
          <p:cNvSpPr/>
          <p:nvPr/>
        </p:nvSpPr>
        <p:spPr>
          <a:xfrm>
            <a:off x="209520" y="1740960"/>
            <a:ext cx="73940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l-SI" sz="1600" spc="-1" strike="noStrike">
                <a:latin typeface="Calibri"/>
              </a:rPr>
              <a:t>= Je sistem skupnih prepričanj, ki vpliva na vedenje posameznikov, ki prispeva k prometni varnosti vseh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5"/>
          <a:stretch/>
        </p:blipFill>
        <p:spPr>
          <a:xfrm>
            <a:off x="304920" y="2133720"/>
            <a:ext cx="6578640" cy="302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130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2" name="object 5" descr=""/>
            <p:cNvPicPr/>
            <p:nvPr/>
          </p:nvPicPr>
          <p:blipFill>
            <a:blip r:embed="rId1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3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7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138" name="Titel 1"/>
          <p:cNvSpPr/>
          <p:nvPr/>
        </p:nvSpPr>
        <p:spPr>
          <a:xfrm>
            <a:off x="186840" y="1183680"/>
            <a:ext cx="696492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l-SI" sz="3200" spc="-1" strike="noStrike">
                <a:solidFill>
                  <a:srgbClr val="77933c"/>
                </a:solidFill>
                <a:latin typeface="Calibri"/>
              </a:rPr>
              <a:t>Prometna varnost kolesarjev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9" name="Inhaltsplatzhalter 3"/>
          <p:cNvSpPr/>
          <p:nvPr/>
        </p:nvSpPr>
        <p:spPr>
          <a:xfrm>
            <a:off x="6120" y="2091960"/>
            <a:ext cx="4835880" cy="339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600" spc="-1" strike="noStrike">
                <a:latin typeface="Calibri"/>
              </a:rPr>
              <a:t>Nacionalni program varnosti cestnega </a:t>
            </a:r>
            <a:br>
              <a:rPr sz="1600"/>
            </a:br>
            <a:r>
              <a:rPr b="0" lang="sl-SI" sz="1600" spc="-1" strike="noStrike">
                <a:latin typeface="Calibri"/>
              </a:rPr>
              <a:t>prometa 2013-2022 </a:t>
            </a:r>
            <a:r>
              <a:rPr b="0" lang="sl-SI" sz="1600" spc="-1" strike="noStrike">
                <a:latin typeface="Wingdings"/>
              </a:rPr>
              <a:t></a:t>
            </a:r>
            <a:r>
              <a:rPr b="0" lang="sl-SI" sz="1600" spc="-1" strike="noStrike">
                <a:latin typeface="Calibri"/>
              </a:rPr>
              <a:t> </a:t>
            </a:r>
            <a:r>
              <a:rPr b="1" lang="sl-SI" sz="1600" spc="-1" strike="noStrike">
                <a:latin typeface="Calibri"/>
              </a:rPr>
              <a:t>Vizija 0</a:t>
            </a:r>
            <a:r>
              <a:rPr b="0" lang="sl-SI" sz="1600" spc="-1" strike="noStrike">
                <a:latin typeface="Calibri"/>
              </a:rPr>
              <a:t> 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600" spc="-1" strike="noStrike">
                <a:latin typeface="Calibri"/>
              </a:rPr>
              <a:t>Kolesarji so ranljivejši udeleženci v prometu </a:t>
            </a:r>
            <a:br>
              <a:rPr sz="1600"/>
            </a:br>
            <a:r>
              <a:rPr b="0" lang="sl-SI" sz="1600" spc="-1" strike="noStrike">
                <a:latin typeface="Wingdings"/>
              </a:rPr>
              <a:t></a:t>
            </a:r>
            <a:r>
              <a:rPr b="0" lang="sl-SI" sz="1600" spc="-1" strike="noStrike">
                <a:latin typeface="Calibri"/>
              </a:rPr>
              <a:t> SKRB in POZORNOST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600" spc="-1" strike="noStrike">
                <a:latin typeface="Calibri"/>
              </a:rPr>
              <a:t>Kolesarji predstavljajo 9% delež med umrlimi</a:t>
            </a:r>
            <a:br>
              <a:rPr sz="1600"/>
            </a:br>
            <a:r>
              <a:rPr b="0" lang="sl-SI" sz="1200" spc="-1" strike="noStrike">
                <a:latin typeface="Calibri"/>
              </a:rPr>
              <a:t>(vozniki + potniki cca. 60 %)</a:t>
            </a: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600" spc="-1" strike="noStrike">
                <a:latin typeface="Calibri"/>
              </a:rPr>
              <a:t>Kar 26 % kolesarjev med huje poškodovanimi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600" spc="-1" strike="noStrike">
                <a:latin typeface="Calibri"/>
              </a:rPr>
              <a:t>Večina prometnih nesreč s smrtjo kolesarja je v trkih </a:t>
            </a:r>
            <a:r>
              <a:rPr b="1" lang="sl-SI" sz="1600" spc="-1" strike="noStrike">
                <a:latin typeface="Calibri"/>
              </a:rPr>
              <a:t>z motornimi vozili (skupno 60 %)</a:t>
            </a:r>
            <a:r>
              <a:rPr b="0" lang="sl-SI" sz="1600" spc="-1" strike="noStrike">
                <a:latin typeface="Calibri"/>
              </a:rPr>
              <a:t>, več 20 %</a:t>
            </a:r>
            <a:br>
              <a:rPr sz="1600"/>
            </a:br>
            <a:r>
              <a:rPr b="0" lang="sl-SI" sz="1600" spc="-1" strike="noStrike">
                <a:latin typeface="Calibri"/>
              </a:rPr>
              <a:t>je bil </a:t>
            </a:r>
            <a:r>
              <a:rPr b="1" lang="sl-SI" sz="1600" spc="-1" strike="noStrike">
                <a:latin typeface="Calibri"/>
              </a:rPr>
              <a:t>kolesar sam </a:t>
            </a:r>
            <a:r>
              <a:rPr b="0" lang="sl-SI" sz="1600" spc="-1" strike="noStrike">
                <a:latin typeface="Calibri"/>
              </a:rPr>
              <a:t>udeležen.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0" lang="sl-SI" sz="1600" spc="-1" strike="noStrike">
                <a:latin typeface="Calibri"/>
              </a:rPr>
              <a:t>Ključni </a:t>
            </a:r>
            <a:r>
              <a:rPr b="1" lang="sl-SI" sz="1600" spc="-1" strike="noStrike">
                <a:latin typeface="Calibri"/>
              </a:rPr>
              <a:t>vzroki</a:t>
            </a:r>
            <a:r>
              <a:rPr b="0" lang="sl-SI" sz="1600" spc="-1" strike="noStrike">
                <a:latin typeface="Calibri"/>
              </a:rPr>
              <a:t>: hitrost, odvzem prednosti, </a:t>
            </a:r>
            <a:br>
              <a:rPr sz="1600"/>
            </a:br>
            <a:r>
              <a:rPr b="0" lang="sl-SI" sz="1600" spc="-1" strike="noStrike">
                <a:latin typeface="Calibri"/>
              </a:rPr>
              <a:t>nepravilna smer/stran vožnje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9bbb59"/>
              </a:buClr>
              <a:buFont typeface="Wingdings" charset="2"/>
              <a:buChar char=""/>
            </a:pPr>
            <a:r>
              <a:rPr b="1" lang="sl-SI" sz="1600" spc="-1" strike="noStrike">
                <a:latin typeface="Calibri"/>
              </a:rPr>
              <a:t>V naselju </a:t>
            </a:r>
            <a:r>
              <a:rPr b="0" lang="sl-SI" sz="1600" spc="-1" strike="noStrike">
                <a:latin typeface="Calibri"/>
              </a:rPr>
              <a:t>86 % nesreč, 65 % umrlih kolesarjev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</p:txBody>
      </p:sp>
      <p:pic>
        <p:nvPicPr>
          <p:cNvPr id="140" name="Screenshot 2021-03-30 at 08.19.50.png" descr="Screenshot 2021-03-30 at 08.19.50.png"/>
          <p:cNvPicPr/>
          <p:nvPr/>
        </p:nvPicPr>
        <p:blipFill>
          <a:blip r:embed="rId2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pic>
        <p:nvPicPr>
          <p:cNvPr id="141" name="Slika 16" descr=""/>
          <p:cNvPicPr/>
          <p:nvPr/>
        </p:nvPicPr>
        <p:blipFill>
          <a:blip r:embed="rId3"/>
          <a:stretch/>
        </p:blipFill>
        <p:spPr>
          <a:xfrm>
            <a:off x="5031720" y="3882960"/>
            <a:ext cx="2324160" cy="1605600"/>
          </a:xfrm>
          <a:prstGeom prst="rect">
            <a:avLst/>
          </a:prstGeom>
          <a:ln w="0">
            <a:noFill/>
          </a:ln>
        </p:spPr>
      </p:pic>
      <p:pic>
        <p:nvPicPr>
          <p:cNvPr id="142" name="Slika 17" descr=""/>
          <p:cNvPicPr/>
          <p:nvPr/>
        </p:nvPicPr>
        <p:blipFill>
          <a:blip r:embed="rId4"/>
          <a:stretch/>
        </p:blipFill>
        <p:spPr>
          <a:xfrm>
            <a:off x="4167000" y="1838160"/>
            <a:ext cx="3262320" cy="175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144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6" name="object 5" descr=""/>
            <p:cNvPicPr/>
            <p:nvPr/>
          </p:nvPicPr>
          <p:blipFill>
            <a:blip r:embed="rId1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7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1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sp>
        <p:nvSpPr>
          <p:cNvPr id="152" name="Titel 1"/>
          <p:cNvSpPr/>
          <p:nvPr/>
        </p:nvSpPr>
        <p:spPr>
          <a:xfrm>
            <a:off x="209520" y="1175400"/>
            <a:ext cx="6964920" cy="4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l-SI" sz="3200" spc="-1" strike="noStrike">
                <a:solidFill>
                  <a:srgbClr val="77933c"/>
                </a:solidFill>
                <a:latin typeface="Calibri"/>
              </a:rPr>
              <a:t>Prometna varnost kolesarjev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53" name="Screenshot 2021-03-30 at 08.19.50.png" descr="Screenshot 2021-03-30 at 08.19.50.png"/>
          <p:cNvPicPr/>
          <p:nvPr/>
        </p:nvPicPr>
        <p:blipFill>
          <a:blip r:embed="rId2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sp>
        <p:nvSpPr>
          <p:cNvPr id="154" name="Inhaltsplatzhalter 3"/>
          <p:cNvSpPr/>
          <p:nvPr/>
        </p:nvSpPr>
        <p:spPr>
          <a:xfrm>
            <a:off x="397440" y="3231000"/>
            <a:ext cx="2000160" cy="216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l-SI" sz="1600" spc="-1" strike="noStrike">
                <a:latin typeface="Calibri"/>
              </a:rPr>
              <a:t>Najbolj ogroženi –</a:t>
            </a:r>
            <a:r>
              <a:rPr b="1" lang="sl-SI" sz="1600" spc="-1" strike="noStrike">
                <a:latin typeface="Calibri"/>
              </a:rPr>
              <a:t>starejši nad 65 let </a:t>
            </a:r>
            <a:r>
              <a:rPr b="0" lang="sl-SI" sz="1600" spc="-1" strike="noStrike">
                <a:latin typeface="Calibri"/>
              </a:rPr>
              <a:t>(več kot 40 %)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l-SI" sz="1600" spc="-1" strike="noStrike">
                <a:latin typeface="Calibri"/>
              </a:rPr>
              <a:t>Pri umrlih in huje poškodovanih </a:t>
            </a:r>
            <a:r>
              <a:rPr b="1" lang="sl-SI" sz="1600" spc="-1" strike="noStrike">
                <a:latin typeface="Calibri"/>
              </a:rPr>
              <a:t>otrocih kolesarjev </a:t>
            </a:r>
            <a:r>
              <a:rPr b="0" lang="sl-SI" sz="1600" spc="-1" strike="noStrike">
                <a:latin typeface="Calibri"/>
              </a:rPr>
              <a:t>kar 39 %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155" name="Slika 15" descr=""/>
          <p:cNvPicPr/>
          <p:nvPr/>
        </p:nvPicPr>
        <p:blipFill>
          <a:blip r:embed="rId3"/>
          <a:stretch/>
        </p:blipFill>
        <p:spPr>
          <a:xfrm>
            <a:off x="2398320" y="2042640"/>
            <a:ext cx="4603680" cy="312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157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59" name="object 5" descr=""/>
            <p:cNvPicPr/>
            <p:nvPr/>
          </p:nvPicPr>
          <p:blipFill>
            <a:blip r:embed="rId1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0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165" name="Screenshot 2021-03-30 at 08.19.50.png" descr="Screenshot 2021-03-30 at 08.19.50.png"/>
          <p:cNvPicPr/>
          <p:nvPr/>
        </p:nvPicPr>
        <p:blipFill>
          <a:blip r:embed="rId2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sp>
        <p:nvSpPr>
          <p:cNvPr id="166" name="Rectangle 2"/>
          <p:cNvSpPr/>
          <p:nvPr/>
        </p:nvSpPr>
        <p:spPr>
          <a:xfrm>
            <a:off x="4713120" y="1281600"/>
            <a:ext cx="19947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Kako pogosto kolesarite? (n = 1519)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67" name="Slika 8" descr=""/>
          <p:cNvPicPr/>
          <p:nvPr/>
        </p:nvPicPr>
        <p:blipFill>
          <a:blip r:embed="rId3"/>
          <a:stretch/>
        </p:blipFill>
        <p:spPr>
          <a:xfrm>
            <a:off x="-1032120" y="1226160"/>
            <a:ext cx="5800320" cy="2093040"/>
          </a:xfrm>
          <a:prstGeom prst="rect">
            <a:avLst/>
          </a:prstGeom>
          <a:ln w="0">
            <a:noFill/>
          </a:ln>
        </p:spPr>
      </p:pic>
      <p:sp>
        <p:nvSpPr>
          <p:cNvPr id="168" name="Rectangle 3"/>
          <p:cNvSpPr/>
          <p:nvPr/>
        </p:nvSpPr>
        <p:spPr>
          <a:xfrm>
            <a:off x="3977280" y="5383080"/>
            <a:ext cx="2692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169" name="Slika 11" descr=""/>
          <p:cNvPicPr/>
          <p:nvPr/>
        </p:nvPicPr>
        <p:blipFill>
          <a:blip r:embed="rId4"/>
          <a:stretch/>
        </p:blipFill>
        <p:spPr>
          <a:xfrm>
            <a:off x="2198520" y="3197160"/>
            <a:ext cx="5298120" cy="2518200"/>
          </a:xfrm>
          <a:prstGeom prst="rect">
            <a:avLst/>
          </a:prstGeom>
          <a:ln w="0">
            <a:noFill/>
          </a:ln>
        </p:spPr>
      </p:pic>
      <p:sp>
        <p:nvSpPr>
          <p:cNvPr id="170" name="Rectangle 6"/>
          <p:cNvSpPr/>
          <p:nvPr/>
        </p:nvSpPr>
        <p:spPr>
          <a:xfrm>
            <a:off x="3579840" y="2788200"/>
            <a:ext cx="2692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71" name="Rectangle 5"/>
          <p:cNvSpPr/>
          <p:nvPr/>
        </p:nvSpPr>
        <p:spPr>
          <a:xfrm>
            <a:off x="418680" y="4115520"/>
            <a:ext cx="259056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Za katere namene kolesarite in kako pogosto? (n = 1492)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72" name="Inhaltsplatzhalter 3"/>
          <p:cNvSpPr/>
          <p:nvPr/>
        </p:nvSpPr>
        <p:spPr>
          <a:xfrm>
            <a:off x="5751000" y="2252520"/>
            <a:ext cx="199476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l-SI" sz="1800" spc="-1" strike="noStrike">
                <a:latin typeface="Calibri"/>
              </a:rPr>
              <a:t>Spletna anketa, </a:t>
            </a:r>
            <a:br>
              <a:rPr sz="1800"/>
            </a:br>
            <a:r>
              <a:rPr b="0" lang="sl-SI" sz="1800" spc="-1" strike="noStrike">
                <a:latin typeface="Calibri"/>
              </a:rPr>
              <a:t>maj 2022, </a:t>
            </a:r>
            <a:br>
              <a:rPr sz="1800"/>
            </a:br>
            <a:r>
              <a:rPr b="0" lang="sl-SI" sz="1800" spc="-1" strike="noStrike">
                <a:latin typeface="Calibri"/>
              </a:rPr>
              <a:t>N= 1.511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object 2"/>
          <p:cNvGrpSpPr/>
          <p:nvPr/>
        </p:nvGrpSpPr>
        <p:grpSpPr>
          <a:xfrm>
            <a:off x="111600" y="114840"/>
            <a:ext cx="7200000" cy="1800000"/>
            <a:chOff x="111600" y="114840"/>
            <a:chExt cx="7200000" cy="1800000"/>
          </a:xfrm>
        </p:grpSpPr>
        <p:sp>
          <p:nvSpPr>
            <p:cNvPr id="174" name="object 3"/>
            <p:cNvSpPr/>
            <p:nvPr/>
          </p:nvSpPr>
          <p:spPr>
            <a:xfrm>
              <a:off x="111600" y="114840"/>
              <a:ext cx="7200000" cy="1114560"/>
            </a:xfrm>
            <a:custGeom>
              <a:avLst/>
              <a:gdLst/>
              <a:ahLst/>
              <a:rect l="l" t="t" r="r" b="b"/>
              <a:pathLst>
                <a:path w="7200265" h="1115060">
                  <a:moveTo>
                    <a:pt x="7199999" y="0"/>
                  </a:moveTo>
                  <a:lnTo>
                    <a:pt x="0" y="0"/>
                  </a:lnTo>
                  <a:lnTo>
                    <a:pt x="0" y="1114524"/>
                  </a:lnTo>
                  <a:lnTo>
                    <a:pt x="7199999" y="1114524"/>
                  </a:lnTo>
                  <a:lnTo>
                    <a:pt x="7199999" y="0"/>
                  </a:lnTo>
                  <a:close/>
                </a:path>
              </a:pathLst>
            </a:custGeom>
            <a:solidFill>
              <a:srgbClr val="80a5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object 4"/>
            <p:cNvSpPr/>
            <p:nvPr/>
          </p:nvSpPr>
          <p:spPr>
            <a:xfrm>
              <a:off x="2183760" y="651960"/>
              <a:ext cx="4990680" cy="577440"/>
            </a:xfrm>
            <a:custGeom>
              <a:avLst/>
              <a:gdLst/>
              <a:ahLst/>
              <a:rect l="l" t="t" r="r" b="b"/>
              <a:pathLst>
                <a:path w="4991100" h="577850">
                  <a:moveTo>
                    <a:pt x="4990914" y="0"/>
                  </a:moveTo>
                  <a:lnTo>
                    <a:pt x="0" y="0"/>
                  </a:lnTo>
                  <a:lnTo>
                    <a:pt x="0" y="577310"/>
                  </a:lnTo>
                  <a:lnTo>
                    <a:pt x="4990914" y="577310"/>
                  </a:lnTo>
                  <a:lnTo>
                    <a:pt x="4990914" y="0"/>
                  </a:lnTo>
                  <a:close/>
                </a:path>
              </a:pathLst>
            </a:custGeom>
            <a:solidFill>
              <a:srgbClr val="80828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6" name="object 5" descr=""/>
            <p:cNvPicPr/>
            <p:nvPr/>
          </p:nvPicPr>
          <p:blipFill>
            <a:blip r:embed="rId1"/>
            <a:stretch/>
          </p:blipFill>
          <p:spPr>
            <a:xfrm>
              <a:off x="801360" y="242640"/>
              <a:ext cx="2309040" cy="754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7" name="object 6"/>
            <p:cNvSpPr/>
            <p:nvPr/>
          </p:nvSpPr>
          <p:spPr>
            <a:xfrm>
              <a:off x="397440" y="2368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6"/>
                  </a:lnTo>
                  <a:lnTo>
                    <a:pt x="50521" y="50469"/>
                  </a:lnTo>
                  <a:lnTo>
                    <a:pt x="23550" y="85343"/>
                  </a:lnTo>
                  <a:lnTo>
                    <a:pt x="6161" y="126504"/>
                  </a:lnTo>
                  <a:lnTo>
                    <a:pt x="0" y="172311"/>
                  </a:lnTo>
                  <a:lnTo>
                    <a:pt x="6161" y="218118"/>
                  </a:lnTo>
                  <a:lnTo>
                    <a:pt x="23550" y="259280"/>
                  </a:lnTo>
                  <a:lnTo>
                    <a:pt x="50521" y="294153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0" y="306331"/>
                  </a:lnTo>
                  <a:lnTo>
                    <a:pt x="172490" y="306331"/>
                  </a:lnTo>
                  <a:lnTo>
                    <a:pt x="130084" y="299498"/>
                  </a:lnTo>
                  <a:lnTo>
                    <a:pt x="93255" y="280472"/>
                  </a:lnTo>
                  <a:lnTo>
                    <a:pt x="64213" y="251461"/>
                  </a:lnTo>
                  <a:lnTo>
                    <a:pt x="45168" y="214671"/>
                  </a:lnTo>
                  <a:lnTo>
                    <a:pt x="38328" y="172311"/>
                  </a:lnTo>
                  <a:lnTo>
                    <a:pt x="45168" y="129951"/>
                  </a:lnTo>
                  <a:lnTo>
                    <a:pt x="64213" y="93162"/>
                  </a:lnTo>
                  <a:lnTo>
                    <a:pt x="93255" y="64151"/>
                  </a:lnTo>
                  <a:lnTo>
                    <a:pt x="130084" y="45126"/>
                  </a:lnTo>
                  <a:lnTo>
                    <a:pt x="172490" y="38294"/>
                  </a:lnTo>
                  <a:lnTo>
                    <a:pt x="278685" y="38294"/>
                  </a:lnTo>
                  <a:lnTo>
                    <a:pt x="259550" y="23526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5" y="38294"/>
                  </a:moveTo>
                  <a:lnTo>
                    <a:pt x="172490" y="38294"/>
                  </a:lnTo>
                  <a:lnTo>
                    <a:pt x="214895" y="45126"/>
                  </a:lnTo>
                  <a:lnTo>
                    <a:pt x="251724" y="64151"/>
                  </a:lnTo>
                  <a:lnTo>
                    <a:pt x="280766" y="93162"/>
                  </a:lnTo>
                  <a:lnTo>
                    <a:pt x="299812" y="129951"/>
                  </a:lnTo>
                  <a:lnTo>
                    <a:pt x="306651" y="172311"/>
                  </a:lnTo>
                  <a:lnTo>
                    <a:pt x="299812" y="214671"/>
                  </a:lnTo>
                  <a:lnTo>
                    <a:pt x="280766" y="251461"/>
                  </a:lnTo>
                  <a:lnTo>
                    <a:pt x="251724" y="280472"/>
                  </a:lnTo>
                  <a:lnTo>
                    <a:pt x="214895" y="299498"/>
                  </a:lnTo>
                  <a:lnTo>
                    <a:pt x="172490" y="306331"/>
                  </a:lnTo>
                  <a:lnTo>
                    <a:pt x="278680" y="306331"/>
                  </a:lnTo>
                  <a:lnTo>
                    <a:pt x="294460" y="294153"/>
                  </a:lnTo>
                  <a:lnTo>
                    <a:pt x="321430" y="259280"/>
                  </a:lnTo>
                  <a:lnTo>
                    <a:pt x="338818" y="218118"/>
                  </a:lnTo>
                  <a:lnTo>
                    <a:pt x="344980" y="172311"/>
                  </a:lnTo>
                  <a:lnTo>
                    <a:pt x="338818" y="126504"/>
                  </a:lnTo>
                  <a:lnTo>
                    <a:pt x="321430" y="85343"/>
                  </a:lnTo>
                  <a:lnTo>
                    <a:pt x="294460" y="50469"/>
                  </a:lnTo>
                  <a:lnTo>
                    <a:pt x="278685" y="38294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object 7"/>
            <p:cNvSpPr/>
            <p:nvPr/>
          </p:nvSpPr>
          <p:spPr>
            <a:xfrm>
              <a:off x="6185520" y="114840"/>
              <a:ext cx="1126080" cy="1800000"/>
            </a:xfrm>
            <a:custGeom>
              <a:avLst/>
              <a:gdLst/>
              <a:ahLst/>
              <a:rect l="l" t="t" r="r" b="b"/>
              <a:pathLst>
                <a:path w="1126490" h="1800225">
                  <a:moveTo>
                    <a:pt x="345046" y="944590"/>
                  </a:moveTo>
                  <a:lnTo>
                    <a:pt x="225230" y="944590"/>
                  </a:lnTo>
                  <a:lnTo>
                    <a:pt x="407710" y="1137636"/>
                  </a:lnTo>
                  <a:lnTo>
                    <a:pt x="380827" y="1174208"/>
                  </a:lnTo>
                  <a:lnTo>
                    <a:pt x="358109" y="1213738"/>
                  </a:lnTo>
                  <a:lnTo>
                    <a:pt x="339878" y="1255904"/>
                  </a:lnTo>
                  <a:lnTo>
                    <a:pt x="326456" y="1300385"/>
                  </a:lnTo>
                  <a:lnTo>
                    <a:pt x="318166" y="1346857"/>
                  </a:lnTo>
                  <a:lnTo>
                    <a:pt x="315332" y="1394999"/>
                  </a:lnTo>
                  <a:lnTo>
                    <a:pt x="318059" y="1442231"/>
                  </a:lnTo>
                  <a:lnTo>
                    <a:pt x="326039" y="1487863"/>
                  </a:lnTo>
                  <a:lnTo>
                    <a:pt x="338968" y="1531590"/>
                  </a:lnTo>
                  <a:lnTo>
                    <a:pt x="356540" y="1573110"/>
                  </a:lnTo>
                  <a:lnTo>
                    <a:pt x="378452" y="1612117"/>
                  </a:lnTo>
                  <a:lnTo>
                    <a:pt x="404400" y="1648308"/>
                  </a:lnTo>
                  <a:lnTo>
                    <a:pt x="434079" y="1681379"/>
                  </a:lnTo>
                  <a:lnTo>
                    <a:pt x="467185" y="1711027"/>
                  </a:lnTo>
                  <a:lnTo>
                    <a:pt x="503415" y="1736947"/>
                  </a:lnTo>
                  <a:lnTo>
                    <a:pt x="542462" y="1758836"/>
                  </a:lnTo>
                  <a:lnTo>
                    <a:pt x="584025" y="1776389"/>
                  </a:lnTo>
                  <a:lnTo>
                    <a:pt x="627797" y="1789304"/>
                  </a:lnTo>
                  <a:lnTo>
                    <a:pt x="673476" y="1797275"/>
                  </a:lnTo>
                  <a:lnTo>
                    <a:pt x="720756" y="1800000"/>
                  </a:lnTo>
                  <a:lnTo>
                    <a:pt x="768038" y="1797275"/>
                  </a:lnTo>
                  <a:lnTo>
                    <a:pt x="813718" y="1789304"/>
                  </a:lnTo>
                  <a:lnTo>
                    <a:pt x="857491" y="1776389"/>
                  </a:lnTo>
                  <a:lnTo>
                    <a:pt x="899054" y="1758836"/>
                  </a:lnTo>
                  <a:lnTo>
                    <a:pt x="938101" y="1736947"/>
                  </a:lnTo>
                  <a:lnTo>
                    <a:pt x="974330" y="1711027"/>
                  </a:lnTo>
                  <a:lnTo>
                    <a:pt x="975468" y="1710008"/>
                  </a:lnTo>
                  <a:lnTo>
                    <a:pt x="720756" y="1710008"/>
                  </a:lnTo>
                  <a:lnTo>
                    <a:pt x="674159" y="1706592"/>
                  </a:lnTo>
                  <a:lnTo>
                    <a:pt x="629684" y="1696670"/>
                  </a:lnTo>
                  <a:lnTo>
                    <a:pt x="587819" y="1680729"/>
                  </a:lnTo>
                  <a:lnTo>
                    <a:pt x="549054" y="1659256"/>
                  </a:lnTo>
                  <a:lnTo>
                    <a:pt x="513874" y="1632739"/>
                  </a:lnTo>
                  <a:lnTo>
                    <a:pt x="482768" y="1601665"/>
                  </a:lnTo>
                  <a:lnTo>
                    <a:pt x="456224" y="1566521"/>
                  </a:lnTo>
                  <a:lnTo>
                    <a:pt x="434730" y="1527796"/>
                  </a:lnTo>
                  <a:lnTo>
                    <a:pt x="418773" y="1485975"/>
                  </a:lnTo>
                  <a:lnTo>
                    <a:pt x="408841" y="1441547"/>
                  </a:lnTo>
                  <a:lnTo>
                    <a:pt x="405422" y="1394999"/>
                  </a:lnTo>
                  <a:lnTo>
                    <a:pt x="409831" y="1342227"/>
                  </a:lnTo>
                  <a:lnTo>
                    <a:pt x="422578" y="1292284"/>
                  </a:lnTo>
                  <a:lnTo>
                    <a:pt x="442942" y="1245887"/>
                  </a:lnTo>
                  <a:lnTo>
                    <a:pt x="470203" y="1203750"/>
                  </a:lnTo>
                  <a:lnTo>
                    <a:pt x="588716" y="1203750"/>
                  </a:lnTo>
                  <a:lnTo>
                    <a:pt x="531576" y="1142978"/>
                  </a:lnTo>
                  <a:lnTo>
                    <a:pt x="573385" y="1116460"/>
                  </a:lnTo>
                  <a:lnTo>
                    <a:pt x="619309" y="1096667"/>
                  </a:lnTo>
                  <a:lnTo>
                    <a:pt x="668662" y="1084287"/>
                  </a:lnTo>
                  <a:lnTo>
                    <a:pt x="720756" y="1080007"/>
                  </a:lnTo>
                  <a:lnTo>
                    <a:pt x="975483" y="1080007"/>
                  </a:lnTo>
                  <a:lnTo>
                    <a:pt x="974330" y="1078975"/>
                  </a:lnTo>
                  <a:lnTo>
                    <a:pt x="971662" y="1077066"/>
                  </a:lnTo>
                  <a:lnTo>
                    <a:pt x="469605" y="1077066"/>
                  </a:lnTo>
                  <a:lnTo>
                    <a:pt x="345046" y="944590"/>
                  </a:lnTo>
                  <a:close/>
                </a:path>
                <a:path w="1126490" h="1800225">
                  <a:moveTo>
                    <a:pt x="975483" y="1080007"/>
                  </a:moveTo>
                  <a:lnTo>
                    <a:pt x="720756" y="1080007"/>
                  </a:lnTo>
                  <a:lnTo>
                    <a:pt x="767354" y="1083423"/>
                  </a:lnTo>
                  <a:lnTo>
                    <a:pt x="811829" y="1093344"/>
                  </a:lnTo>
                  <a:lnTo>
                    <a:pt x="853693" y="1109284"/>
                  </a:lnTo>
                  <a:lnTo>
                    <a:pt x="892458" y="1130754"/>
                  </a:lnTo>
                  <a:lnTo>
                    <a:pt x="927636" y="1157269"/>
                  </a:lnTo>
                  <a:lnTo>
                    <a:pt x="958741" y="1188341"/>
                  </a:lnTo>
                  <a:lnTo>
                    <a:pt x="985284" y="1223483"/>
                  </a:lnTo>
                  <a:lnTo>
                    <a:pt x="1006777" y="1262206"/>
                  </a:lnTo>
                  <a:lnTo>
                    <a:pt x="1022733" y="1304025"/>
                  </a:lnTo>
                  <a:lnTo>
                    <a:pt x="1032664" y="1348452"/>
                  </a:lnTo>
                  <a:lnTo>
                    <a:pt x="1036083" y="1394999"/>
                  </a:lnTo>
                  <a:lnTo>
                    <a:pt x="1032664" y="1441547"/>
                  </a:lnTo>
                  <a:lnTo>
                    <a:pt x="1022733" y="1485975"/>
                  </a:lnTo>
                  <a:lnTo>
                    <a:pt x="1006777" y="1527796"/>
                  </a:lnTo>
                  <a:lnTo>
                    <a:pt x="985284" y="1566521"/>
                  </a:lnTo>
                  <a:lnTo>
                    <a:pt x="958741" y="1601665"/>
                  </a:lnTo>
                  <a:lnTo>
                    <a:pt x="927636" y="1632739"/>
                  </a:lnTo>
                  <a:lnTo>
                    <a:pt x="892458" y="1659256"/>
                  </a:lnTo>
                  <a:lnTo>
                    <a:pt x="853693" y="1680729"/>
                  </a:lnTo>
                  <a:lnTo>
                    <a:pt x="811829" y="1696670"/>
                  </a:lnTo>
                  <a:lnTo>
                    <a:pt x="767354" y="1706592"/>
                  </a:lnTo>
                  <a:lnTo>
                    <a:pt x="720756" y="1710008"/>
                  </a:lnTo>
                  <a:lnTo>
                    <a:pt x="975468" y="1710008"/>
                  </a:lnTo>
                  <a:lnTo>
                    <a:pt x="1007435" y="1681379"/>
                  </a:lnTo>
                  <a:lnTo>
                    <a:pt x="1037113" y="1648308"/>
                  </a:lnTo>
                  <a:lnTo>
                    <a:pt x="1063060" y="1612117"/>
                  </a:lnTo>
                  <a:lnTo>
                    <a:pt x="1084971" y="1573110"/>
                  </a:lnTo>
                  <a:lnTo>
                    <a:pt x="1102543" y="1531590"/>
                  </a:lnTo>
                  <a:lnTo>
                    <a:pt x="1115470" y="1487863"/>
                  </a:lnTo>
                  <a:lnTo>
                    <a:pt x="1123450" y="1442231"/>
                  </a:lnTo>
                  <a:lnTo>
                    <a:pt x="1126177" y="1394999"/>
                  </a:lnTo>
                  <a:lnTo>
                    <a:pt x="1123450" y="1347768"/>
                  </a:lnTo>
                  <a:lnTo>
                    <a:pt x="1115470" y="1302138"/>
                  </a:lnTo>
                  <a:lnTo>
                    <a:pt x="1102543" y="1258411"/>
                  </a:lnTo>
                  <a:lnTo>
                    <a:pt x="1084971" y="1216893"/>
                  </a:lnTo>
                  <a:lnTo>
                    <a:pt x="1063060" y="1177886"/>
                  </a:lnTo>
                  <a:lnTo>
                    <a:pt x="1037113" y="1141694"/>
                  </a:lnTo>
                  <a:lnTo>
                    <a:pt x="1007435" y="1108623"/>
                  </a:lnTo>
                  <a:lnTo>
                    <a:pt x="975483" y="1080007"/>
                  </a:lnTo>
                  <a:close/>
                </a:path>
                <a:path w="1126490" h="1800225">
                  <a:moveTo>
                    <a:pt x="225230" y="360004"/>
                  </a:moveTo>
                  <a:lnTo>
                    <a:pt x="0" y="360004"/>
                  </a:lnTo>
                  <a:lnTo>
                    <a:pt x="0" y="450007"/>
                  </a:lnTo>
                  <a:lnTo>
                    <a:pt x="135136" y="450007"/>
                  </a:lnTo>
                  <a:lnTo>
                    <a:pt x="135136" y="1349999"/>
                  </a:lnTo>
                  <a:lnTo>
                    <a:pt x="0" y="1349999"/>
                  </a:lnTo>
                  <a:lnTo>
                    <a:pt x="0" y="1439997"/>
                  </a:lnTo>
                  <a:lnTo>
                    <a:pt x="225230" y="1439997"/>
                  </a:lnTo>
                  <a:lnTo>
                    <a:pt x="225230" y="944590"/>
                  </a:lnTo>
                  <a:lnTo>
                    <a:pt x="345046" y="944590"/>
                  </a:lnTo>
                  <a:lnTo>
                    <a:pt x="303127" y="900007"/>
                  </a:lnTo>
                  <a:lnTo>
                    <a:pt x="345839" y="854579"/>
                  </a:lnTo>
                  <a:lnTo>
                    <a:pt x="225230" y="854579"/>
                  </a:lnTo>
                  <a:lnTo>
                    <a:pt x="225230" y="360004"/>
                  </a:lnTo>
                  <a:close/>
                </a:path>
                <a:path w="1126490" h="1800225">
                  <a:moveTo>
                    <a:pt x="588716" y="1203750"/>
                  </a:moveTo>
                  <a:lnTo>
                    <a:pt x="470203" y="1203750"/>
                  </a:lnTo>
                  <a:lnTo>
                    <a:pt x="693519" y="1439997"/>
                  </a:lnTo>
                  <a:lnTo>
                    <a:pt x="810842" y="1439997"/>
                  </a:lnTo>
                  <a:lnTo>
                    <a:pt x="588716" y="1203750"/>
                  </a:lnTo>
                  <a:close/>
                </a:path>
                <a:path w="1126490" h="1800225">
                  <a:moveTo>
                    <a:pt x="720756" y="990000"/>
                  </a:moveTo>
                  <a:lnTo>
                    <a:pt x="664843" y="993821"/>
                  </a:lnTo>
                  <a:lnTo>
                    <a:pt x="611264" y="1004946"/>
                  </a:lnTo>
                  <a:lnTo>
                    <a:pt x="560527" y="1022867"/>
                  </a:lnTo>
                  <a:lnTo>
                    <a:pt x="513139" y="1047076"/>
                  </a:lnTo>
                  <a:lnTo>
                    <a:pt x="469605" y="1077066"/>
                  </a:lnTo>
                  <a:lnTo>
                    <a:pt x="971662" y="1077066"/>
                  </a:lnTo>
                  <a:lnTo>
                    <a:pt x="938101" y="1053054"/>
                  </a:lnTo>
                  <a:lnTo>
                    <a:pt x="899054" y="1031165"/>
                  </a:lnTo>
                  <a:lnTo>
                    <a:pt x="857491" y="1013611"/>
                  </a:lnTo>
                  <a:lnTo>
                    <a:pt x="813718" y="1000697"/>
                  </a:lnTo>
                  <a:lnTo>
                    <a:pt x="768038" y="992725"/>
                  </a:lnTo>
                  <a:lnTo>
                    <a:pt x="720756" y="990000"/>
                  </a:lnTo>
                  <a:close/>
                </a:path>
                <a:path w="1126490" h="1800225">
                  <a:moveTo>
                    <a:pt x="720756" y="0"/>
                  </a:moveTo>
                  <a:lnTo>
                    <a:pt x="673476" y="2724"/>
                  </a:lnTo>
                  <a:lnTo>
                    <a:pt x="627797" y="10696"/>
                  </a:lnTo>
                  <a:lnTo>
                    <a:pt x="584025" y="23611"/>
                  </a:lnTo>
                  <a:lnTo>
                    <a:pt x="542462" y="41165"/>
                  </a:lnTo>
                  <a:lnTo>
                    <a:pt x="503415" y="63055"/>
                  </a:lnTo>
                  <a:lnTo>
                    <a:pt x="467185" y="88976"/>
                  </a:lnTo>
                  <a:lnTo>
                    <a:pt x="434079" y="118624"/>
                  </a:lnTo>
                  <a:lnTo>
                    <a:pt x="404400" y="151696"/>
                  </a:lnTo>
                  <a:lnTo>
                    <a:pt x="378452" y="187887"/>
                  </a:lnTo>
                  <a:lnTo>
                    <a:pt x="356540" y="226894"/>
                  </a:lnTo>
                  <a:lnTo>
                    <a:pt x="338968" y="268413"/>
                  </a:lnTo>
                  <a:lnTo>
                    <a:pt x="326039" y="312139"/>
                  </a:lnTo>
                  <a:lnTo>
                    <a:pt x="318059" y="357770"/>
                  </a:lnTo>
                  <a:lnTo>
                    <a:pt x="315332" y="405000"/>
                  </a:lnTo>
                  <a:lnTo>
                    <a:pt x="318159" y="453083"/>
                  </a:lnTo>
                  <a:lnTo>
                    <a:pt x="326428" y="499499"/>
                  </a:lnTo>
                  <a:lnTo>
                    <a:pt x="339817" y="543930"/>
                  </a:lnTo>
                  <a:lnTo>
                    <a:pt x="358004" y="586052"/>
                  </a:lnTo>
                  <a:lnTo>
                    <a:pt x="380668" y="625547"/>
                  </a:lnTo>
                  <a:lnTo>
                    <a:pt x="407488" y="662094"/>
                  </a:lnTo>
                  <a:lnTo>
                    <a:pt x="225230" y="854579"/>
                  </a:lnTo>
                  <a:lnTo>
                    <a:pt x="345839" y="854579"/>
                  </a:lnTo>
                  <a:lnTo>
                    <a:pt x="469609" y="722941"/>
                  </a:lnTo>
                  <a:lnTo>
                    <a:pt x="971655" y="722941"/>
                  </a:lnTo>
                  <a:lnTo>
                    <a:pt x="974330" y="721027"/>
                  </a:lnTo>
                  <a:lnTo>
                    <a:pt x="975477" y="719999"/>
                  </a:lnTo>
                  <a:lnTo>
                    <a:pt x="720756" y="719999"/>
                  </a:lnTo>
                  <a:lnTo>
                    <a:pt x="668664" y="715721"/>
                  </a:lnTo>
                  <a:lnTo>
                    <a:pt x="619312" y="703343"/>
                  </a:lnTo>
                  <a:lnTo>
                    <a:pt x="573388" y="683551"/>
                  </a:lnTo>
                  <a:lnTo>
                    <a:pt x="531580" y="657033"/>
                  </a:lnTo>
                  <a:lnTo>
                    <a:pt x="588932" y="596033"/>
                  </a:lnTo>
                  <a:lnTo>
                    <a:pt x="470038" y="596033"/>
                  </a:lnTo>
                  <a:lnTo>
                    <a:pt x="442845" y="553930"/>
                  </a:lnTo>
                  <a:lnTo>
                    <a:pt x="422533" y="507582"/>
                  </a:lnTo>
                  <a:lnTo>
                    <a:pt x="409819" y="457702"/>
                  </a:lnTo>
                  <a:lnTo>
                    <a:pt x="405422" y="405000"/>
                  </a:lnTo>
                  <a:lnTo>
                    <a:pt x="408841" y="358452"/>
                  </a:lnTo>
                  <a:lnTo>
                    <a:pt x="418773" y="314025"/>
                  </a:lnTo>
                  <a:lnTo>
                    <a:pt x="434730" y="272206"/>
                  </a:lnTo>
                  <a:lnTo>
                    <a:pt x="456224" y="233481"/>
                  </a:lnTo>
                  <a:lnTo>
                    <a:pt x="482768" y="198339"/>
                  </a:lnTo>
                  <a:lnTo>
                    <a:pt x="513874" y="167267"/>
                  </a:lnTo>
                  <a:lnTo>
                    <a:pt x="549054" y="140751"/>
                  </a:lnTo>
                  <a:lnTo>
                    <a:pt x="587819" y="119280"/>
                  </a:lnTo>
                  <a:lnTo>
                    <a:pt x="629684" y="103340"/>
                  </a:lnTo>
                  <a:lnTo>
                    <a:pt x="674159" y="93419"/>
                  </a:lnTo>
                  <a:lnTo>
                    <a:pt x="720756" y="90003"/>
                  </a:lnTo>
                  <a:lnTo>
                    <a:pt x="975477" y="90003"/>
                  </a:lnTo>
                  <a:lnTo>
                    <a:pt x="974330" y="88976"/>
                  </a:lnTo>
                  <a:lnTo>
                    <a:pt x="938101" y="63055"/>
                  </a:lnTo>
                  <a:lnTo>
                    <a:pt x="899054" y="41165"/>
                  </a:lnTo>
                  <a:lnTo>
                    <a:pt x="857491" y="23611"/>
                  </a:lnTo>
                  <a:lnTo>
                    <a:pt x="813718" y="10696"/>
                  </a:lnTo>
                  <a:lnTo>
                    <a:pt x="768038" y="2724"/>
                  </a:lnTo>
                  <a:lnTo>
                    <a:pt x="720756" y="0"/>
                  </a:lnTo>
                  <a:close/>
                </a:path>
                <a:path w="1126490" h="1800225">
                  <a:moveTo>
                    <a:pt x="971655" y="722941"/>
                  </a:moveTo>
                  <a:lnTo>
                    <a:pt x="469609" y="722941"/>
                  </a:lnTo>
                  <a:lnTo>
                    <a:pt x="513141" y="752928"/>
                  </a:lnTo>
                  <a:lnTo>
                    <a:pt x="560528" y="777136"/>
                  </a:lnTo>
                  <a:lnTo>
                    <a:pt x="611264" y="795055"/>
                  </a:lnTo>
                  <a:lnTo>
                    <a:pt x="664843" y="806178"/>
                  </a:lnTo>
                  <a:lnTo>
                    <a:pt x="720756" y="809999"/>
                  </a:lnTo>
                  <a:lnTo>
                    <a:pt x="768038" y="807274"/>
                  </a:lnTo>
                  <a:lnTo>
                    <a:pt x="813718" y="799303"/>
                  </a:lnTo>
                  <a:lnTo>
                    <a:pt x="857491" y="786389"/>
                  </a:lnTo>
                  <a:lnTo>
                    <a:pt x="899054" y="768835"/>
                  </a:lnTo>
                  <a:lnTo>
                    <a:pt x="938101" y="746947"/>
                  </a:lnTo>
                  <a:lnTo>
                    <a:pt x="971655" y="722941"/>
                  </a:lnTo>
                  <a:close/>
                </a:path>
                <a:path w="1126490" h="1800225">
                  <a:moveTo>
                    <a:pt x="975477" y="90003"/>
                  </a:moveTo>
                  <a:lnTo>
                    <a:pt x="720756" y="90003"/>
                  </a:lnTo>
                  <a:lnTo>
                    <a:pt x="767354" y="93419"/>
                  </a:lnTo>
                  <a:lnTo>
                    <a:pt x="811829" y="103340"/>
                  </a:lnTo>
                  <a:lnTo>
                    <a:pt x="853693" y="119280"/>
                  </a:lnTo>
                  <a:lnTo>
                    <a:pt x="892458" y="140751"/>
                  </a:lnTo>
                  <a:lnTo>
                    <a:pt x="927636" y="167267"/>
                  </a:lnTo>
                  <a:lnTo>
                    <a:pt x="958741" y="198339"/>
                  </a:lnTo>
                  <a:lnTo>
                    <a:pt x="985284" y="233481"/>
                  </a:lnTo>
                  <a:lnTo>
                    <a:pt x="1006777" y="272206"/>
                  </a:lnTo>
                  <a:lnTo>
                    <a:pt x="1022733" y="314025"/>
                  </a:lnTo>
                  <a:lnTo>
                    <a:pt x="1032664" y="358452"/>
                  </a:lnTo>
                  <a:lnTo>
                    <a:pt x="1036083" y="405000"/>
                  </a:lnTo>
                  <a:lnTo>
                    <a:pt x="1032664" y="451547"/>
                  </a:lnTo>
                  <a:lnTo>
                    <a:pt x="1022733" y="495975"/>
                  </a:lnTo>
                  <a:lnTo>
                    <a:pt x="1006777" y="537794"/>
                  </a:lnTo>
                  <a:lnTo>
                    <a:pt x="985284" y="576519"/>
                  </a:lnTo>
                  <a:lnTo>
                    <a:pt x="958741" y="611661"/>
                  </a:lnTo>
                  <a:lnTo>
                    <a:pt x="927636" y="642734"/>
                  </a:lnTo>
                  <a:lnTo>
                    <a:pt x="892458" y="669250"/>
                  </a:lnTo>
                  <a:lnTo>
                    <a:pt x="853693" y="690722"/>
                  </a:lnTo>
                  <a:lnTo>
                    <a:pt x="811829" y="706662"/>
                  </a:lnTo>
                  <a:lnTo>
                    <a:pt x="767354" y="716584"/>
                  </a:lnTo>
                  <a:lnTo>
                    <a:pt x="720756" y="719999"/>
                  </a:lnTo>
                  <a:lnTo>
                    <a:pt x="975477" y="719999"/>
                  </a:lnTo>
                  <a:lnTo>
                    <a:pt x="1007435" y="691379"/>
                  </a:lnTo>
                  <a:lnTo>
                    <a:pt x="1037113" y="658308"/>
                  </a:lnTo>
                  <a:lnTo>
                    <a:pt x="1063060" y="622117"/>
                  </a:lnTo>
                  <a:lnTo>
                    <a:pt x="1084971" y="583110"/>
                  </a:lnTo>
                  <a:lnTo>
                    <a:pt x="1102543" y="541591"/>
                  </a:lnTo>
                  <a:lnTo>
                    <a:pt x="1115470" y="497864"/>
                  </a:lnTo>
                  <a:lnTo>
                    <a:pt x="1123450" y="452232"/>
                  </a:lnTo>
                  <a:lnTo>
                    <a:pt x="1126177" y="405000"/>
                  </a:lnTo>
                  <a:lnTo>
                    <a:pt x="1123450" y="357770"/>
                  </a:lnTo>
                  <a:lnTo>
                    <a:pt x="1115470" y="312139"/>
                  </a:lnTo>
                  <a:lnTo>
                    <a:pt x="1102543" y="268413"/>
                  </a:lnTo>
                  <a:lnTo>
                    <a:pt x="1084971" y="226894"/>
                  </a:lnTo>
                  <a:lnTo>
                    <a:pt x="1063060" y="187887"/>
                  </a:lnTo>
                  <a:lnTo>
                    <a:pt x="1037113" y="151696"/>
                  </a:lnTo>
                  <a:lnTo>
                    <a:pt x="1007435" y="118624"/>
                  </a:lnTo>
                  <a:lnTo>
                    <a:pt x="975477" y="90003"/>
                  </a:lnTo>
                  <a:close/>
                </a:path>
                <a:path w="1126490" h="1800225">
                  <a:moveTo>
                    <a:pt x="810842" y="360014"/>
                  </a:moveTo>
                  <a:lnTo>
                    <a:pt x="693519" y="360014"/>
                  </a:lnTo>
                  <a:lnTo>
                    <a:pt x="470038" y="596033"/>
                  </a:lnTo>
                  <a:lnTo>
                    <a:pt x="588932" y="596033"/>
                  </a:lnTo>
                  <a:lnTo>
                    <a:pt x="810842" y="360014"/>
                  </a:lnTo>
                  <a:close/>
                </a:path>
              </a:pathLst>
            </a:custGeom>
            <a:solidFill>
              <a:srgbClr val="d1d3d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object 8"/>
            <p:cNvSpPr/>
            <p:nvPr/>
          </p:nvSpPr>
          <p:spPr>
            <a:xfrm>
              <a:off x="397440" y="658080"/>
              <a:ext cx="345240" cy="344520"/>
            </a:xfrm>
            <a:custGeom>
              <a:avLst/>
              <a:gdLst/>
              <a:ahLst/>
              <a:rect l="l" t="t" r="r" b="b"/>
              <a:pathLst>
                <a:path w="345440" h="344805">
                  <a:moveTo>
                    <a:pt x="172490" y="0"/>
                  </a:moveTo>
                  <a:lnTo>
                    <a:pt x="126635" y="6155"/>
                  </a:lnTo>
                  <a:lnTo>
                    <a:pt x="85431" y="23525"/>
                  </a:lnTo>
                  <a:lnTo>
                    <a:pt x="50521" y="50469"/>
                  </a:lnTo>
                  <a:lnTo>
                    <a:pt x="23550" y="85342"/>
                  </a:lnTo>
                  <a:lnTo>
                    <a:pt x="6161" y="126503"/>
                  </a:lnTo>
                  <a:lnTo>
                    <a:pt x="0" y="172309"/>
                  </a:lnTo>
                  <a:lnTo>
                    <a:pt x="6161" y="218117"/>
                  </a:lnTo>
                  <a:lnTo>
                    <a:pt x="23550" y="259279"/>
                  </a:lnTo>
                  <a:lnTo>
                    <a:pt x="50521" y="294152"/>
                  </a:lnTo>
                  <a:lnTo>
                    <a:pt x="85431" y="321095"/>
                  </a:lnTo>
                  <a:lnTo>
                    <a:pt x="126635" y="338465"/>
                  </a:lnTo>
                  <a:lnTo>
                    <a:pt x="172490" y="344620"/>
                  </a:lnTo>
                  <a:lnTo>
                    <a:pt x="218345" y="338465"/>
                  </a:lnTo>
                  <a:lnTo>
                    <a:pt x="259550" y="321095"/>
                  </a:lnTo>
                  <a:lnTo>
                    <a:pt x="278681" y="306330"/>
                  </a:lnTo>
                  <a:lnTo>
                    <a:pt x="172490" y="306330"/>
                  </a:lnTo>
                  <a:lnTo>
                    <a:pt x="130084" y="299497"/>
                  </a:lnTo>
                  <a:lnTo>
                    <a:pt x="93255" y="280471"/>
                  </a:lnTo>
                  <a:lnTo>
                    <a:pt x="64213" y="251460"/>
                  </a:lnTo>
                  <a:lnTo>
                    <a:pt x="45168" y="214670"/>
                  </a:lnTo>
                  <a:lnTo>
                    <a:pt x="38328" y="172309"/>
                  </a:lnTo>
                  <a:lnTo>
                    <a:pt x="45168" y="129950"/>
                  </a:lnTo>
                  <a:lnTo>
                    <a:pt x="64213" y="93161"/>
                  </a:lnTo>
                  <a:lnTo>
                    <a:pt x="93255" y="64150"/>
                  </a:lnTo>
                  <a:lnTo>
                    <a:pt x="130084" y="45125"/>
                  </a:lnTo>
                  <a:lnTo>
                    <a:pt x="172490" y="38293"/>
                  </a:lnTo>
                  <a:lnTo>
                    <a:pt x="278684" y="38293"/>
                  </a:lnTo>
                  <a:lnTo>
                    <a:pt x="259550" y="23525"/>
                  </a:lnTo>
                  <a:lnTo>
                    <a:pt x="218345" y="6155"/>
                  </a:lnTo>
                  <a:lnTo>
                    <a:pt x="172490" y="0"/>
                  </a:lnTo>
                  <a:close/>
                </a:path>
                <a:path w="345440" h="344805">
                  <a:moveTo>
                    <a:pt x="278684" y="38293"/>
                  </a:moveTo>
                  <a:lnTo>
                    <a:pt x="172490" y="38293"/>
                  </a:lnTo>
                  <a:lnTo>
                    <a:pt x="214895" y="45125"/>
                  </a:lnTo>
                  <a:lnTo>
                    <a:pt x="251724" y="64150"/>
                  </a:lnTo>
                  <a:lnTo>
                    <a:pt x="280766" y="93161"/>
                  </a:lnTo>
                  <a:lnTo>
                    <a:pt x="299812" y="129950"/>
                  </a:lnTo>
                  <a:lnTo>
                    <a:pt x="306651" y="172309"/>
                  </a:lnTo>
                  <a:lnTo>
                    <a:pt x="299812" y="214670"/>
                  </a:lnTo>
                  <a:lnTo>
                    <a:pt x="280766" y="251460"/>
                  </a:lnTo>
                  <a:lnTo>
                    <a:pt x="251724" y="280471"/>
                  </a:lnTo>
                  <a:lnTo>
                    <a:pt x="214895" y="299497"/>
                  </a:lnTo>
                  <a:lnTo>
                    <a:pt x="172490" y="306330"/>
                  </a:lnTo>
                  <a:lnTo>
                    <a:pt x="278681" y="306330"/>
                  </a:lnTo>
                  <a:lnTo>
                    <a:pt x="294460" y="294152"/>
                  </a:lnTo>
                  <a:lnTo>
                    <a:pt x="321430" y="259279"/>
                  </a:lnTo>
                  <a:lnTo>
                    <a:pt x="338818" y="218117"/>
                  </a:lnTo>
                  <a:lnTo>
                    <a:pt x="344980" y="172309"/>
                  </a:lnTo>
                  <a:lnTo>
                    <a:pt x="338818" y="126503"/>
                  </a:lnTo>
                  <a:lnTo>
                    <a:pt x="321430" y="85342"/>
                  </a:lnTo>
                  <a:lnTo>
                    <a:pt x="294460" y="50469"/>
                  </a:lnTo>
                  <a:lnTo>
                    <a:pt x="278684" y="3829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object 9"/>
            <p:cNvSpPr/>
            <p:nvPr/>
          </p:nvSpPr>
          <p:spPr>
            <a:xfrm>
              <a:off x="263520" y="390240"/>
              <a:ext cx="345240" cy="459360"/>
            </a:xfrm>
            <a:custGeom>
              <a:avLst/>
              <a:gdLst/>
              <a:ahLst/>
              <a:rect l="l" t="t" r="r" b="b"/>
              <a:pathLst>
                <a:path w="345440" h="459740">
                  <a:moveTo>
                    <a:pt x="344980" y="3"/>
                  </a:moveTo>
                  <a:lnTo>
                    <a:pt x="295062" y="3"/>
                  </a:lnTo>
                  <a:lnTo>
                    <a:pt x="95827" y="210423"/>
                  </a:lnTo>
                  <a:lnTo>
                    <a:pt x="95827" y="0"/>
                  </a:lnTo>
                  <a:lnTo>
                    <a:pt x="0" y="0"/>
                  </a:lnTo>
                  <a:lnTo>
                    <a:pt x="0" y="38293"/>
                  </a:lnTo>
                  <a:lnTo>
                    <a:pt x="57495" y="38293"/>
                  </a:lnTo>
                  <a:lnTo>
                    <a:pt x="57495" y="421204"/>
                  </a:lnTo>
                  <a:lnTo>
                    <a:pt x="0" y="421204"/>
                  </a:lnTo>
                  <a:lnTo>
                    <a:pt x="0" y="459493"/>
                  </a:lnTo>
                  <a:lnTo>
                    <a:pt x="95827" y="459493"/>
                  </a:lnTo>
                  <a:lnTo>
                    <a:pt x="95827" y="248716"/>
                  </a:lnTo>
                  <a:lnTo>
                    <a:pt x="295062" y="459493"/>
                  </a:lnTo>
                  <a:lnTo>
                    <a:pt x="344980" y="459493"/>
                  </a:lnTo>
                  <a:lnTo>
                    <a:pt x="128969" y="229748"/>
                  </a:lnTo>
                  <a:lnTo>
                    <a:pt x="344980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1" name="object 10"/>
          <p:cNvSpPr/>
          <p:nvPr/>
        </p:nvSpPr>
        <p:spPr>
          <a:xfrm>
            <a:off x="2183760" y="651960"/>
            <a:ext cx="4990680" cy="8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7000" bIns="0" anchor="t">
            <a:spAutoFit/>
          </a:bodyPr>
          <a:p>
            <a:pPr algn="r">
              <a:lnSpc>
                <a:spcPts val="1820"/>
              </a:lnSpc>
              <a:spcBef>
                <a:spcPts val="918"/>
              </a:spcBef>
              <a:buNone/>
            </a:pPr>
            <a:r>
              <a:rPr b="0" lang="en-US" sz="1750" spc="-21" strike="noStrike">
                <a:solidFill>
                  <a:srgbClr val="ffffff"/>
                </a:solidFill>
                <a:latin typeface="Agency FB"/>
              </a:rPr>
              <a:t>2022</a:t>
            </a:r>
            <a:endParaRPr b="0" lang="en-US" sz="1750" spc="-1" strike="noStrike">
              <a:latin typeface="Arial"/>
            </a:endParaRPr>
          </a:p>
          <a:p>
            <a:pPr algn="r">
              <a:lnSpc>
                <a:spcPts val="1800"/>
              </a:lnSpc>
              <a:buNone/>
            </a:pP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vsi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na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4" strike="noStrike">
                <a:solidFill>
                  <a:srgbClr val="ffffff"/>
                </a:solidFill>
                <a:latin typeface="Agency FB"/>
              </a:rPr>
              <a:t>isti</a:t>
            </a:r>
            <a:r>
              <a:rPr b="0" lang="en-US" sz="1750" spc="-1401" strike="noStrike">
                <a:solidFill>
                  <a:srgbClr val="ffffff"/>
                </a:solidFill>
                <a:latin typeface="Agency FB"/>
              </a:rPr>
              <a:t> </a:t>
            </a:r>
            <a:r>
              <a:rPr b="0" lang="en-US" sz="1750" spc="9" strike="noStrike">
                <a:solidFill>
                  <a:srgbClr val="ffffff"/>
                </a:solidFill>
                <a:latin typeface="Agency FB"/>
              </a:rPr>
              <a:t>poti</a:t>
            </a:r>
            <a:endParaRPr b="0" lang="en-US" sz="1750" spc="-1" strike="noStrike">
              <a:latin typeface="Arial"/>
            </a:endParaRPr>
          </a:p>
        </p:txBody>
      </p:sp>
      <p:pic>
        <p:nvPicPr>
          <p:cNvPr id="182" name="Screenshot 2021-03-30 at 08.19.50.png" descr="Screenshot 2021-03-30 at 08.19.50.png"/>
          <p:cNvPicPr/>
          <p:nvPr/>
        </p:nvPicPr>
        <p:blipFill>
          <a:blip r:embed="rId2"/>
          <a:stretch/>
        </p:blipFill>
        <p:spPr>
          <a:xfrm>
            <a:off x="21122640" y="11173320"/>
            <a:ext cx="2716560" cy="1205280"/>
          </a:xfrm>
          <a:prstGeom prst="rect">
            <a:avLst/>
          </a:prstGeom>
          <a:ln w="12700">
            <a:noFill/>
          </a:ln>
        </p:spPr>
      </p:pic>
      <p:pic>
        <p:nvPicPr>
          <p:cNvPr id="183" name="Slika 9" descr=""/>
          <p:cNvPicPr/>
          <p:nvPr/>
        </p:nvPicPr>
        <p:blipFill>
          <a:blip r:embed="rId3"/>
          <a:stretch/>
        </p:blipFill>
        <p:spPr>
          <a:xfrm>
            <a:off x="77040" y="1379520"/>
            <a:ext cx="7269120" cy="4927320"/>
          </a:xfrm>
          <a:prstGeom prst="rect">
            <a:avLst/>
          </a:prstGeom>
          <a:ln w="0">
            <a:noFill/>
          </a:ln>
        </p:spPr>
      </p:pic>
      <p:sp>
        <p:nvSpPr>
          <p:cNvPr id="184" name="Rectangle 3"/>
          <p:cNvSpPr/>
          <p:nvPr/>
        </p:nvSpPr>
        <p:spPr>
          <a:xfrm>
            <a:off x="5541840" y="6551280"/>
            <a:ext cx="26928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5" name="Titel 1"/>
          <p:cNvSpPr/>
          <p:nvPr/>
        </p:nvSpPr>
        <p:spPr>
          <a:xfrm>
            <a:off x="228960" y="1135440"/>
            <a:ext cx="69649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sl-SI" sz="3200" spc="-1" strike="noStrike">
                <a:solidFill>
                  <a:srgbClr val="77933c"/>
                </a:solidFill>
                <a:latin typeface="Calibri"/>
              </a:rPr>
              <a:t>Stališča </a:t>
            </a:r>
            <a:r>
              <a:rPr b="1" lang="sl-SI" sz="2800" spc="-1" strike="noStrike">
                <a:solidFill>
                  <a:srgbClr val="77933c"/>
                </a:solidFill>
                <a:latin typeface="Calibri"/>
              </a:rPr>
              <a:t>in</a:t>
            </a:r>
            <a:r>
              <a:rPr b="1" lang="sl-SI" sz="3200" spc="-1" strike="noStrike">
                <a:solidFill>
                  <a:srgbClr val="77933c"/>
                </a:solidFill>
                <a:latin typeface="Calibri"/>
              </a:rPr>
              <a:t> odnos (do) kolesarjev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6" name="Inhaltsplatzhalter 3"/>
          <p:cNvSpPr/>
          <p:nvPr/>
        </p:nvSpPr>
        <p:spPr>
          <a:xfrm>
            <a:off x="6168600" y="4721400"/>
            <a:ext cx="117360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l-SI" sz="1100" spc="-1" strike="noStrike">
                <a:latin typeface="Calibri"/>
              </a:rPr>
              <a:t>1- sploh ne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l-SI" sz="1100" spc="-1" strike="noStrike">
                <a:latin typeface="Calibri"/>
              </a:rPr>
              <a:t>5 – popolnoma</a:t>
            </a:r>
            <a:endParaRPr b="0" lang="en-US" sz="1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l-SI" sz="1100" spc="-1" strike="noStrike">
                <a:latin typeface="Calibri"/>
              </a:rPr>
              <a:t>STRINJAM</a:t>
            </a:r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Application>LibreOffice/7.3.5.2$Linux_X86_64 LibreOffice_project/30$Build-2</Application>
  <AppVersion>15.0000</AppVersion>
  <Words>337</Words>
  <Paragraphs>96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2022-08-23T09:24:16Z</dcterms:created>
  <dc:creator>HoMe</dc:creator>
  <dc:description/>
  <dc:language>en-US</dc:language>
  <cp:lastModifiedBy>Mateja Markl</cp:lastModifiedBy>
  <cp:lastPrinted>2022-09-27T16:07:20Z</cp:lastPrinted>
  <dcterms:modified xsi:type="dcterms:W3CDTF">2022-10-12T11:17:26Z</dcterms:modified>
  <cp:revision>46</cp:revision>
  <dc:subject/>
  <dc:title>PTT 4 3.cdr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2022-08-23T00:00:00Z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2022-08-23T00:00:00Z</vt:filetime>
  </property>
  <property fmtid="{D5CDD505-2E9C-101B-9397-08002B2CF9AE}" pid="5" name="Notes">
    <vt:r8>2</vt:r8>
  </property>
  <property fmtid="{D5CDD505-2E9C-101B-9397-08002B2CF9AE}" pid="6" name="PresentationFormat">
    <vt:lpwstr>Po meri</vt:lpwstr>
  </property>
  <property fmtid="{D5CDD505-2E9C-101B-9397-08002B2CF9AE}" pid="7" name="Producer">
    <vt:lpwstr>Corel PDF Engine Version 22.0.0.412</vt:lpwstr>
  </property>
  <property fmtid="{D5CDD505-2E9C-101B-9397-08002B2CF9AE}" pid="8" name="Slides">
    <vt:r8>13</vt:r8>
  </property>
</Properties>
</file>